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5"/>
  </p:notesMasterIdLst>
  <p:sldIdLst>
    <p:sldId id="256" r:id="rId2"/>
    <p:sldId id="260" r:id="rId3"/>
    <p:sldId id="258" r:id="rId4"/>
    <p:sldId id="264" r:id="rId5"/>
    <p:sldId id="257" r:id="rId6"/>
    <p:sldId id="266" r:id="rId7"/>
    <p:sldId id="268" r:id="rId8"/>
    <p:sldId id="323" r:id="rId9"/>
    <p:sldId id="283" r:id="rId10"/>
    <p:sldId id="327" r:id="rId11"/>
    <p:sldId id="332" r:id="rId12"/>
    <p:sldId id="325" r:id="rId13"/>
    <p:sldId id="329" r:id="rId14"/>
    <p:sldId id="335" r:id="rId15"/>
    <p:sldId id="330" r:id="rId16"/>
    <p:sldId id="331" r:id="rId17"/>
    <p:sldId id="333" r:id="rId18"/>
    <p:sldId id="334" r:id="rId19"/>
    <p:sldId id="328" r:id="rId20"/>
    <p:sldId id="262" r:id="rId21"/>
    <p:sldId id="321" r:id="rId22"/>
    <p:sldId id="315" r:id="rId23"/>
    <p:sldId id="301" r:id="rId24"/>
  </p:sldIdLst>
  <p:sldSz cx="9144000" cy="5143500" type="screen16x9"/>
  <p:notesSz cx="6858000" cy="9144000"/>
  <p:embeddedFontLst>
    <p:embeddedFont>
      <p:font typeface="Bahnschrift" panose="020B0502040204020203" pitchFamily="34" charset="0"/>
      <p:regular r:id="rId26"/>
      <p:bold r:id="rId27"/>
    </p:embeddedFont>
    <p:embeddedFont>
      <p:font typeface="Rajdhani" panose="020B0604020202020204" charset="0"/>
      <p:regular r:id="rId28"/>
      <p:bold r:id="rId29"/>
    </p:embeddedFont>
    <p:embeddedFont>
      <p:font typeface="Rajdhani Medium" panose="020B0604020202020204" charset="0"/>
      <p:regular r:id="rId30"/>
      <p:bold r:id="rId31"/>
    </p:embeddedFont>
    <p:embeddedFont>
      <p:font typeface="Staatliches"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
          <p15:clr>
            <a:srgbClr val="9AA0A6"/>
          </p15:clr>
        </p15:guide>
        <p15:guide id="2" pos="3456">
          <p15:clr>
            <a:srgbClr val="9AA0A6"/>
          </p15:clr>
        </p15:guide>
        <p15:guide id="3" pos="5209">
          <p15:clr>
            <a:srgbClr val="9AA0A6"/>
          </p15:clr>
        </p15:guide>
        <p15:guide id="4" pos="1656">
          <p15:clr>
            <a:srgbClr val="9AA0A6"/>
          </p15:clr>
        </p15:guide>
        <p15:guide id="5" orient="horz" pos="769">
          <p15:clr>
            <a:srgbClr val="9AA0A6"/>
          </p15:clr>
        </p15:guide>
        <p15:guide id="6" orient="horz" pos="1486">
          <p15:clr>
            <a:srgbClr val="9AA0A6"/>
          </p15:clr>
        </p15:guide>
        <p15:guide id="7" pos="4117">
          <p15:clr>
            <a:srgbClr val="9AA0A6"/>
          </p15:clr>
        </p15:guide>
        <p15:guide id="8" pos="4263">
          <p15:clr>
            <a:srgbClr val="9AA0A6"/>
          </p15:clr>
        </p15:guide>
        <p15:guide id="9" orient="horz" pos="169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NU LNU" initials="FL" lastIdx="1" clrIdx="0">
    <p:extLst>
      <p:ext uri="{19B8F6BF-5375-455C-9EA6-DF929625EA0E}">
        <p15:presenceInfo xmlns:p15="http://schemas.microsoft.com/office/powerpoint/2012/main" userId="S::thanhnoobs@thanhnoobs.onmicrosoft.com::bf70ee99-4049-438d-9155-421471f699d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BD6"/>
    <a:srgbClr val="E05041"/>
    <a:srgbClr val="000013"/>
    <a:srgbClr val="000014"/>
    <a:srgbClr val="ACE146"/>
    <a:srgbClr val="36CF71"/>
    <a:srgbClr val="E04F41"/>
    <a:srgbClr val="5594DB"/>
    <a:srgbClr val="E1E1E2"/>
    <a:srgbClr val="35BB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1D52DD-19B9-4CF5-91B3-5399AEC78F9A}">
  <a:tblStyle styleId="{111D52DD-19B9-4CF5-91B3-5399AEC78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8" y="78"/>
      </p:cViewPr>
      <p:guideLst>
        <p:guide orient="horz" pos="72"/>
        <p:guide pos="3456"/>
        <p:guide pos="5209"/>
        <p:guide pos="1656"/>
        <p:guide orient="horz" pos="769"/>
        <p:guide orient="horz" pos="1486"/>
        <p:guide pos="4117"/>
        <p:guide pos="4263"/>
        <p:guide orient="horz" pos="16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7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406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52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58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12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374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72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0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307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48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f155be82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f155be82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f155be82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f155be82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6f2d0e3cba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6f2d0e3cba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6f2d0e3cb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6f2d0e3cb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f2ac066ca_0_32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f2ac066ca_0_3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f155be82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f155be82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f2ac066c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f2ac066c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f2ac066ca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f2ac066ca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2ac06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2ac06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8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648268" y="-915586"/>
            <a:ext cx="4062633" cy="6859116"/>
            <a:chOff x="-648268" y="-915586"/>
            <a:chExt cx="4062633" cy="6859116"/>
          </a:xfrm>
        </p:grpSpPr>
        <p:sp>
          <p:nvSpPr>
            <p:cNvPr id="10" name="Google Shape;10;p2"/>
            <p:cNvSpPr/>
            <p:nvPr/>
          </p:nvSpPr>
          <p:spPr>
            <a:xfrm>
              <a:off x="-648268" y="1965670"/>
              <a:ext cx="1119395" cy="1086742"/>
            </a:xfrm>
            <a:custGeom>
              <a:avLst/>
              <a:gdLst/>
              <a:ahLst/>
              <a:cxnLst/>
              <a:rect l="l" t="t" r="r" b="b"/>
              <a:pathLst>
                <a:path w="30991" h="30087" extrusionOk="0">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0522" y="-205576"/>
              <a:ext cx="56167" cy="56203"/>
            </a:xfrm>
            <a:custGeom>
              <a:avLst/>
              <a:gdLst/>
              <a:ahLst/>
              <a:cxnLst/>
              <a:rect l="l" t="t" r="r" b="b"/>
              <a:pathLst>
                <a:path w="1555" h="1556" extrusionOk="0">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863680" y="5237094"/>
              <a:ext cx="56167" cy="56203"/>
            </a:xfrm>
            <a:custGeom>
              <a:avLst/>
              <a:gdLst/>
              <a:ahLst/>
              <a:cxnLst/>
              <a:rect l="l" t="t" r="r" b="b"/>
              <a:pathLst>
                <a:path w="1555" h="1556" extrusionOk="0">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85116" y="-915586"/>
              <a:ext cx="62415" cy="62379"/>
            </a:xfrm>
            <a:custGeom>
              <a:avLst/>
              <a:gdLst/>
              <a:ahLst/>
              <a:cxnLst/>
              <a:rect l="l" t="t" r="r" b="b"/>
              <a:pathLst>
                <a:path w="1728" h="1727" extrusionOk="0">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3801" y="4943836"/>
              <a:ext cx="62379" cy="62379"/>
            </a:xfrm>
            <a:custGeom>
              <a:avLst/>
              <a:gdLst/>
              <a:ahLst/>
              <a:cxnLst/>
              <a:rect l="l" t="t" r="r" b="b"/>
              <a:pathLst>
                <a:path w="1727" h="1727" extrusionOk="0">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24354" y="2142224"/>
              <a:ext cx="36" cy="144"/>
            </a:xfrm>
            <a:custGeom>
              <a:avLst/>
              <a:gdLst/>
              <a:ahLst/>
              <a:cxnLst/>
              <a:rect l="l" t="t" r="r" b="b"/>
              <a:pathLst>
                <a:path w="1" h="4" fill="none" extrusionOk="0">
                  <a:moveTo>
                    <a:pt x="0" y="3"/>
                  </a:moveTo>
                  <a:lnTo>
                    <a:pt x="0"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2" y="-877841"/>
              <a:ext cx="3347854" cy="2971629"/>
            </a:xfrm>
            <a:custGeom>
              <a:avLst/>
              <a:gdLst/>
              <a:ahLst/>
              <a:cxnLst/>
              <a:rect l="l" t="t" r="r" b="b"/>
              <a:pathLst>
                <a:path w="92687" h="82271" fill="none" extrusionOk="0">
                  <a:moveTo>
                    <a:pt x="92686" y="82270"/>
                  </a:moveTo>
                  <a:cubicBezTo>
                    <a:pt x="86760" y="36173"/>
                    <a:pt x="47598" y="484"/>
                    <a:pt x="0"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3841" y="-877985"/>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46" y="2472759"/>
              <a:ext cx="3351141" cy="3470771"/>
            </a:xfrm>
            <a:custGeom>
              <a:avLst/>
              <a:gdLst/>
              <a:ahLst/>
              <a:cxnLst/>
              <a:rect l="l" t="t" r="r" b="b"/>
              <a:pathLst>
                <a:path w="92778" h="96090" fill="none" extrusionOk="0">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45412" y="2448052"/>
              <a:ext cx="36" cy="144"/>
            </a:xfrm>
            <a:custGeom>
              <a:avLst/>
              <a:gdLst/>
              <a:ahLst/>
              <a:cxnLst/>
              <a:rect l="l" t="t" r="r" b="b"/>
              <a:pathLst>
                <a:path w="1" h="4" fill="none" extrusionOk="0">
                  <a:moveTo>
                    <a:pt x="0" y="4"/>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109" y="1668655"/>
              <a:ext cx="72" cy="144"/>
            </a:xfrm>
            <a:custGeom>
              <a:avLst/>
              <a:gdLst/>
              <a:ahLst/>
              <a:cxnLst/>
              <a:rect l="l" t="t" r="r" b="b"/>
              <a:pathLst>
                <a:path w="2" h="4" fill="none" extrusionOk="0">
                  <a:moveTo>
                    <a:pt x="1" y="3"/>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88" y="-558901"/>
              <a:ext cx="2920555" cy="2180817"/>
            </a:xfrm>
            <a:custGeom>
              <a:avLst/>
              <a:gdLst/>
              <a:ahLst/>
              <a:cxnLst/>
              <a:rect l="l" t="t" r="r" b="b"/>
              <a:pathLst>
                <a:path w="80857" h="60377" fill="none" extrusionOk="0">
                  <a:moveTo>
                    <a:pt x="80857" y="60376"/>
                  </a:moveTo>
                  <a:cubicBezTo>
                    <a:pt x="70181" y="25704"/>
                    <a:pt x="38075" y="426"/>
                    <a:pt x="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3841" y="-559118"/>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63" y="2195501"/>
              <a:ext cx="3032491" cy="3429052"/>
            </a:xfrm>
            <a:custGeom>
              <a:avLst/>
              <a:gdLst/>
              <a:ahLst/>
              <a:cxnLst/>
              <a:rect l="l" t="t" r="r" b="b"/>
              <a:pathLst>
                <a:path w="83956" h="94935" fill="none" extrusionOk="0">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6606" y="2171048"/>
              <a:ext cx="36" cy="144"/>
            </a:xfrm>
            <a:custGeom>
              <a:avLst/>
              <a:gdLst/>
              <a:ahLst/>
              <a:cxnLst/>
              <a:rect l="l" t="t" r="r" b="b"/>
              <a:pathLst>
                <a:path w="1" h="4" fill="none" extrusionOk="0">
                  <a:moveTo>
                    <a:pt x="0" y="4"/>
                  </a:moveTo>
                  <a:lnTo>
                    <a:pt x="0"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3657" y="2797441"/>
              <a:ext cx="36" cy="144"/>
            </a:xfrm>
            <a:custGeom>
              <a:avLst/>
              <a:gdLst/>
              <a:ahLst/>
              <a:cxnLst/>
              <a:rect l="l" t="t" r="r" b="b"/>
              <a:pathLst>
                <a:path w="1" h="4" fill="none" extrusionOk="0">
                  <a:moveTo>
                    <a:pt x="1" y="3"/>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244" y="-227717"/>
              <a:ext cx="2725651" cy="2976252"/>
            </a:xfrm>
            <a:custGeom>
              <a:avLst/>
              <a:gdLst/>
              <a:ahLst/>
              <a:cxnLst/>
              <a:rect l="l" t="t" r="r" b="b"/>
              <a:pathLst>
                <a:path w="75461" h="82399" fill="none" extrusionOk="0">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841" y="-227934"/>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877" y="5293875"/>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007" y="3479965"/>
              <a:ext cx="2534540" cy="1813368"/>
            </a:xfrm>
            <a:custGeom>
              <a:avLst/>
              <a:gdLst/>
              <a:ahLst/>
              <a:cxnLst/>
              <a:rect l="l" t="t" r="r" b="b"/>
              <a:pathLst>
                <a:path w="70170" h="50204" fill="none" extrusionOk="0">
                  <a:moveTo>
                    <a:pt x="1" y="50203"/>
                  </a:moveTo>
                  <a:cubicBezTo>
                    <a:pt x="32291" y="49518"/>
                    <a:pt x="59650" y="28812"/>
                    <a:pt x="70170"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37805" y="3456812"/>
              <a:ext cx="72" cy="144"/>
            </a:xfrm>
            <a:custGeom>
              <a:avLst/>
              <a:gdLst/>
              <a:ahLst/>
              <a:cxnLst/>
              <a:rect l="l" t="t" r="r" b="b"/>
              <a:pathLst>
                <a:path w="2" h="4" fill="none" extrusionOk="0">
                  <a:moveTo>
                    <a:pt x="0" y="4"/>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9943" y="3525331"/>
              <a:ext cx="108" cy="144"/>
            </a:xfrm>
            <a:custGeom>
              <a:avLst/>
              <a:gdLst/>
              <a:ahLst/>
              <a:cxnLst/>
              <a:rect l="l" t="t" r="r" b="b"/>
              <a:pathLst>
                <a:path w="3" h="4" fill="none" extrusionOk="0">
                  <a:moveTo>
                    <a:pt x="1" y="3"/>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352" y="115892"/>
              <a:ext cx="2382331" cy="3364722"/>
            </a:xfrm>
            <a:custGeom>
              <a:avLst/>
              <a:gdLst/>
              <a:ahLst/>
              <a:cxnLst/>
              <a:rect l="l" t="t" r="r" b="b"/>
              <a:pathLst>
                <a:path w="65956" h="93154" fill="none" extrusionOk="0">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841" y="115640"/>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877" y="4950302"/>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90" y="4053370"/>
              <a:ext cx="1819473" cy="896282"/>
            </a:xfrm>
            <a:custGeom>
              <a:avLst/>
              <a:gdLst/>
              <a:ahLst/>
              <a:cxnLst/>
              <a:rect l="l" t="t" r="r" b="b"/>
              <a:pathLst>
                <a:path w="50373" h="24814" fill="none" extrusionOk="0">
                  <a:moveTo>
                    <a:pt x="0" y="24813"/>
                  </a:moveTo>
                  <a:cubicBezTo>
                    <a:pt x="20342" y="24318"/>
                    <a:pt x="38428" y="14750"/>
                    <a:pt x="50373"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830033" y="4034118"/>
              <a:ext cx="108" cy="144"/>
            </a:xfrm>
            <a:custGeom>
              <a:avLst/>
              <a:gdLst/>
              <a:ahLst/>
              <a:cxnLst/>
              <a:rect l="l" t="t" r="r" b="b"/>
              <a:pathLst>
                <a:path w="3" h="4" fill="none" extrusionOk="0">
                  <a:moveTo>
                    <a:pt x="0" y="4"/>
                  </a:moveTo>
                  <a:lnTo>
                    <a:pt x="2"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65520" y="2049613"/>
              <a:ext cx="72" cy="144"/>
            </a:xfrm>
            <a:custGeom>
              <a:avLst/>
              <a:gdLst/>
              <a:ahLst/>
              <a:cxnLst/>
              <a:rect l="l" t="t" r="r" b="b"/>
              <a:pathLst>
                <a:path w="2" h="4" fill="none" extrusionOk="0">
                  <a:moveTo>
                    <a:pt x="0" y="1"/>
                  </a:moveTo>
                  <a:lnTo>
                    <a:pt x="2" y="4"/>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207" y="2097688"/>
              <a:ext cx="2051110" cy="2521212"/>
            </a:xfrm>
            <a:custGeom>
              <a:avLst/>
              <a:gdLst/>
              <a:ahLst/>
              <a:cxnLst/>
              <a:rect l="l" t="t" r="r" b="b"/>
              <a:pathLst>
                <a:path w="56786" h="69801" fill="none" extrusionOk="0">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841" y="4619117"/>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877" y="446824"/>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48" y="447655"/>
              <a:ext cx="1717181" cy="992433"/>
            </a:xfrm>
            <a:custGeom>
              <a:avLst/>
              <a:gdLst/>
              <a:ahLst/>
              <a:cxnLst/>
              <a:rect l="l" t="t" r="r" b="b"/>
              <a:pathLst>
                <a:path w="47541" h="27476" fill="none" extrusionOk="0">
                  <a:moveTo>
                    <a:pt x="1" y="1"/>
                  </a:moveTo>
                  <a:cubicBezTo>
                    <a:pt x="20109" y="573"/>
                    <a:pt x="37645" y="11420"/>
                    <a:pt x="47540" y="27476"/>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25827" y="1461290"/>
              <a:ext cx="72" cy="108"/>
            </a:xfrm>
            <a:custGeom>
              <a:avLst/>
              <a:gdLst/>
              <a:ahLst/>
              <a:cxnLst/>
              <a:rect l="l" t="t" r="r" b="b"/>
              <a:pathLst>
                <a:path w="2" h="3" fill="none" extrusionOk="0">
                  <a:moveTo>
                    <a:pt x="0" y="0"/>
                  </a:moveTo>
                  <a:lnTo>
                    <a:pt x="1" y="2"/>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63484" y="2209588"/>
              <a:ext cx="36" cy="72"/>
            </a:xfrm>
            <a:custGeom>
              <a:avLst/>
              <a:gdLst/>
              <a:ahLst/>
              <a:cxnLst/>
              <a:rect l="l" t="t" r="r" b="b"/>
              <a:pathLst>
                <a:path w="1" h="2" fill="none" extrusionOk="0">
                  <a:moveTo>
                    <a:pt x="1" y="2"/>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135" y="775805"/>
              <a:ext cx="1682939" cy="1385527"/>
            </a:xfrm>
            <a:custGeom>
              <a:avLst/>
              <a:gdLst/>
              <a:ahLst/>
              <a:cxnLst/>
              <a:rect l="l" t="t" r="r" b="b"/>
              <a:pathLst>
                <a:path w="46593" h="38359" fill="none" extrusionOk="0">
                  <a:moveTo>
                    <a:pt x="46593" y="38359"/>
                  </a:moveTo>
                  <a:cubicBezTo>
                    <a:pt x="41939" y="16735"/>
                    <a:pt x="22910" y="455"/>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3841" y="775480"/>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3877" y="4290498"/>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935" y="2557568"/>
              <a:ext cx="1697496" cy="1732026"/>
            </a:xfrm>
            <a:custGeom>
              <a:avLst/>
              <a:gdLst/>
              <a:ahLst/>
              <a:cxnLst/>
              <a:rect l="l" t="t" r="r" b="b"/>
              <a:pathLst>
                <a:path w="46996" h="47952" fill="none" extrusionOk="0">
                  <a:moveTo>
                    <a:pt x="0" y="47951"/>
                  </a:moveTo>
                  <a:cubicBezTo>
                    <a:pt x="25485" y="47099"/>
                    <a:pt x="45996" y="26656"/>
                    <a:pt x="46964" y="1201"/>
                  </a:cubicBezTo>
                  <a:cubicBezTo>
                    <a:pt x="46979" y="813"/>
                    <a:pt x="46989" y="424"/>
                    <a:pt x="46996" y="33"/>
                  </a:cubicBezTo>
                  <a:lnTo>
                    <a:pt x="46996"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93139" y="2532971"/>
              <a:ext cx="36" cy="181"/>
            </a:xfrm>
            <a:custGeom>
              <a:avLst/>
              <a:gdLst/>
              <a:ahLst/>
              <a:cxnLst/>
              <a:rect l="l" t="t" r="r" b="b"/>
              <a:pathLst>
                <a:path w="1" h="5" fill="none" extrusionOk="0">
                  <a:moveTo>
                    <a:pt x="1" y="5"/>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248646" y="3038795"/>
              <a:ext cx="72" cy="144"/>
            </a:xfrm>
            <a:custGeom>
              <a:avLst/>
              <a:gdLst/>
              <a:ahLst/>
              <a:cxnLst/>
              <a:rect l="l" t="t" r="r" b="b"/>
              <a:pathLst>
                <a:path w="2" h="4" fill="none" extrusionOk="0">
                  <a:moveTo>
                    <a:pt x="0" y="4"/>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207" y="1126313"/>
              <a:ext cx="1371946" cy="1866320"/>
            </a:xfrm>
            <a:custGeom>
              <a:avLst/>
              <a:gdLst/>
              <a:ahLst/>
              <a:cxnLst/>
              <a:rect l="l" t="t" r="r" b="b"/>
              <a:pathLst>
                <a:path w="37983" h="51670" fill="none" extrusionOk="0">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3841" y="1125880"/>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3877" y="3940097"/>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368" y="3419211"/>
              <a:ext cx="1033718" cy="519695"/>
            </a:xfrm>
            <a:custGeom>
              <a:avLst/>
              <a:gdLst/>
              <a:ahLst/>
              <a:cxnLst/>
              <a:rect l="l" t="t" r="r" b="b"/>
              <a:pathLst>
                <a:path w="28619" h="14388" fill="none" extrusionOk="0">
                  <a:moveTo>
                    <a:pt x="0" y="14387"/>
                  </a:moveTo>
                  <a:cubicBezTo>
                    <a:pt x="11550" y="13909"/>
                    <a:pt x="21798" y="8403"/>
                    <a:pt x="28618"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043448" y="3400140"/>
              <a:ext cx="108" cy="144"/>
            </a:xfrm>
            <a:custGeom>
              <a:avLst/>
              <a:gdLst/>
              <a:ahLst/>
              <a:cxnLst/>
              <a:rect l="l" t="t" r="r" b="b"/>
              <a:pathLst>
                <a:path w="3" h="4" fill="none" extrusionOk="0">
                  <a:moveTo>
                    <a:pt x="0" y="3"/>
                  </a:moveTo>
                  <a:lnTo>
                    <a:pt x="2"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74965" y="2532971"/>
              <a:ext cx="36" cy="144"/>
            </a:xfrm>
            <a:custGeom>
              <a:avLst/>
              <a:gdLst/>
              <a:ahLst/>
              <a:cxnLst/>
              <a:rect l="l" t="t" r="r" b="b"/>
              <a:pathLst>
                <a:path w="1" h="4" fill="none" extrusionOk="0">
                  <a:moveTo>
                    <a:pt x="1" y="0"/>
                  </a:moveTo>
                  <a:lnTo>
                    <a:pt x="1" y="4"/>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9352" y="2581949"/>
              <a:ext cx="1002908" cy="989905"/>
            </a:xfrm>
            <a:custGeom>
              <a:avLst/>
              <a:gdLst/>
              <a:ahLst/>
              <a:cxnLst/>
              <a:rect l="l" t="t" r="r" b="b"/>
              <a:pathLst>
                <a:path w="27766" h="27406" fill="none" extrusionOk="0">
                  <a:moveTo>
                    <a:pt x="27766" y="1"/>
                  </a:moveTo>
                  <a:cubicBezTo>
                    <a:pt x="27070" y="14943"/>
                    <a:pt x="14991" y="26904"/>
                    <a:pt x="0" y="27405"/>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3841" y="3572324"/>
              <a:ext cx="108" cy="36"/>
            </a:xfrm>
            <a:custGeom>
              <a:avLst/>
              <a:gdLst/>
              <a:ahLst/>
              <a:cxnLst/>
              <a:rect l="l" t="t" r="r" b="b"/>
              <a:pathLst>
                <a:path w="3" h="1" fill="none" extrusionOk="0">
                  <a:moveTo>
                    <a:pt x="3" y="0"/>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40927" y="1769538"/>
              <a:ext cx="108" cy="144"/>
            </a:xfrm>
            <a:custGeom>
              <a:avLst/>
              <a:gdLst/>
              <a:ahLst/>
              <a:cxnLst/>
              <a:rect l="l" t="t" r="r" b="b"/>
              <a:pathLst>
                <a:path w="3" h="4" fill="none" extrusionOk="0">
                  <a:moveTo>
                    <a:pt x="3" y="3"/>
                  </a:moveTo>
                  <a:lnTo>
                    <a:pt x="0"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038" y="1494159"/>
              <a:ext cx="635315" cy="243991"/>
            </a:xfrm>
            <a:custGeom>
              <a:avLst/>
              <a:gdLst/>
              <a:ahLst/>
              <a:cxnLst/>
              <a:rect l="l" t="t" r="r" b="b"/>
              <a:pathLst>
                <a:path w="17589" h="6755" fill="none" extrusionOk="0">
                  <a:moveTo>
                    <a:pt x="17588" y="6755"/>
                  </a:moveTo>
                  <a:cubicBezTo>
                    <a:pt x="12807" y="2723"/>
                    <a:pt x="6693" y="219"/>
                    <a:pt x="1"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841" y="1493654"/>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3877" y="3572324"/>
              <a:ext cx="108" cy="36"/>
            </a:xfrm>
            <a:custGeom>
              <a:avLst/>
              <a:gdLst/>
              <a:ahLst/>
              <a:cxnLst/>
              <a:rect l="l" t="t" r="r" b="b"/>
              <a:pathLst>
                <a:path w="3" h="1" fill="none" extrusionOk="0">
                  <a:moveTo>
                    <a:pt x="1" y="0"/>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54" y="2212478"/>
              <a:ext cx="979755" cy="1358220"/>
            </a:xfrm>
            <a:custGeom>
              <a:avLst/>
              <a:gdLst/>
              <a:ahLst/>
              <a:cxnLst/>
              <a:rect l="l" t="t" r="r" b="b"/>
              <a:pathLst>
                <a:path w="27125" h="37603" fill="none" extrusionOk="0">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16739" y="2189036"/>
              <a:ext cx="72" cy="144"/>
            </a:xfrm>
            <a:custGeom>
              <a:avLst/>
              <a:gdLst/>
              <a:ahLst/>
              <a:cxnLst/>
              <a:rect l="l" t="t" r="r" b="b"/>
              <a:pathLst>
                <a:path w="2" h="4" fill="none" extrusionOk="0">
                  <a:moveTo>
                    <a:pt x="2" y="4"/>
                  </a:moveTo>
                  <a:cubicBezTo>
                    <a:pt x="2" y="3"/>
                    <a:pt x="2" y="2"/>
                    <a:pt x="1" y="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3877" y="1817253"/>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9171" y="1819673"/>
              <a:ext cx="680501" cy="1428257"/>
            </a:xfrm>
            <a:custGeom>
              <a:avLst/>
              <a:gdLst/>
              <a:ahLst/>
              <a:cxnLst/>
              <a:rect l="l" t="t" r="r" b="b"/>
              <a:pathLst>
                <a:path w="18840" h="39542" fill="none" extrusionOk="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3841" y="3248652"/>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81510" y="2841183"/>
              <a:ext cx="72" cy="144"/>
            </a:xfrm>
            <a:custGeom>
              <a:avLst/>
              <a:gdLst/>
              <a:ahLst/>
              <a:cxnLst/>
              <a:rect l="l" t="t" r="r" b="b"/>
              <a:pathLst>
                <a:path w="2" h="4" fill="none" extrusionOk="0">
                  <a:moveTo>
                    <a:pt x="0" y="3"/>
                  </a:moveTo>
                  <a:lnTo>
                    <a:pt x="1"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9244" y="1818047"/>
              <a:ext cx="680609" cy="978130"/>
            </a:xfrm>
            <a:custGeom>
              <a:avLst/>
              <a:gdLst/>
              <a:ahLst/>
              <a:cxnLst/>
              <a:rect l="l" t="t" r="r" b="b"/>
              <a:pathLst>
                <a:path w="18843" h="27080" fill="none" extrusionOk="0">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3841" y="1817253"/>
              <a:ext cx="108" cy="36"/>
            </a:xfrm>
            <a:custGeom>
              <a:avLst/>
              <a:gdLst/>
              <a:ahLst/>
              <a:cxnLst/>
              <a:rect l="l" t="t" r="r" b="b"/>
              <a:pathLst>
                <a:path w="3" h="1" fill="none" extrusionOk="0">
                  <a:moveTo>
                    <a:pt x="3" y="1"/>
                  </a:moveTo>
                  <a:lnTo>
                    <a:pt x="1"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3877" y="3248652"/>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380" y="3103594"/>
              <a:ext cx="373950" cy="142818"/>
            </a:xfrm>
            <a:custGeom>
              <a:avLst/>
              <a:gdLst/>
              <a:ahLst/>
              <a:cxnLst/>
              <a:rect l="l" t="t" r="r" b="b"/>
              <a:pathLst>
                <a:path w="10353" h="3954" fill="none" extrusionOk="0">
                  <a:moveTo>
                    <a:pt x="1" y="3954"/>
                  </a:moveTo>
                  <a:cubicBezTo>
                    <a:pt x="3759" y="3652"/>
                    <a:pt x="7351" y="2281"/>
                    <a:pt x="10353" y="0"/>
                  </a:cubicBez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6281" y="3088821"/>
              <a:ext cx="108" cy="108"/>
            </a:xfrm>
            <a:custGeom>
              <a:avLst/>
              <a:gdLst/>
              <a:ahLst/>
              <a:cxnLst/>
              <a:rect l="l" t="t" r="r" b="b"/>
              <a:pathLst>
                <a:path w="3" h="3" fill="none" extrusionOk="0">
                  <a:moveTo>
                    <a:pt x="1" y="2"/>
                  </a:moveTo>
                  <a:lnTo>
                    <a:pt x="3" y="0"/>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44965" y="2189072"/>
              <a:ext cx="365137" cy="382294"/>
            </a:xfrm>
            <a:custGeom>
              <a:avLst/>
              <a:gdLst/>
              <a:ahLst/>
              <a:cxnLst/>
              <a:rect l="l" t="t" r="r" b="b"/>
              <a:pathLst>
                <a:path w="10109" h="10584" extrusionOk="0">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51362" y="2057631"/>
              <a:ext cx="675083" cy="543245"/>
            </a:xfrm>
            <a:custGeom>
              <a:avLst/>
              <a:gdLst/>
              <a:ahLst/>
              <a:cxnLst/>
              <a:rect l="l" t="t" r="r" b="b"/>
              <a:pathLst>
                <a:path w="18690" h="15040" extrusionOk="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37380" y="2549080"/>
              <a:ext cx="560944" cy="362970"/>
            </a:xfrm>
            <a:custGeom>
              <a:avLst/>
              <a:gdLst/>
              <a:ahLst/>
              <a:cxnLst/>
              <a:rect l="l" t="t" r="r" b="b"/>
              <a:pathLst>
                <a:path w="15530" h="10049" extrusionOk="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7966" y="2093354"/>
              <a:ext cx="193603" cy="155424"/>
            </a:xfrm>
            <a:custGeom>
              <a:avLst/>
              <a:gdLst/>
              <a:ahLst/>
              <a:cxnLst/>
              <a:rect l="l" t="t" r="r" b="b"/>
              <a:pathLst>
                <a:path w="5360" h="4303" extrusionOk="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52212" y="2832116"/>
              <a:ext cx="377057" cy="137942"/>
            </a:xfrm>
            <a:custGeom>
              <a:avLst/>
              <a:gdLst/>
              <a:ahLst/>
              <a:cxnLst/>
              <a:rect l="l" t="t" r="r" b="b"/>
              <a:pathLst>
                <a:path w="10439" h="3819" extrusionOk="0">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127" y="2512418"/>
              <a:ext cx="267830" cy="341876"/>
            </a:xfrm>
            <a:custGeom>
              <a:avLst/>
              <a:gdLst/>
              <a:ahLst/>
              <a:cxnLst/>
              <a:rect l="l" t="t" r="r" b="b"/>
              <a:pathLst>
                <a:path w="7415" h="9465" extrusionOk="0">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45471" y="2067781"/>
              <a:ext cx="912319" cy="871792"/>
            </a:xfrm>
            <a:custGeom>
              <a:avLst/>
              <a:gdLst/>
              <a:ahLst/>
              <a:cxnLst/>
              <a:rect l="l" t="t" r="r" b="b"/>
              <a:pathLst>
                <a:path w="25258" h="24136" extrusionOk="0">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9125" y="2924403"/>
              <a:ext cx="53963" cy="116812"/>
            </a:xfrm>
            <a:custGeom>
              <a:avLst/>
              <a:gdLst/>
              <a:ahLst/>
              <a:cxnLst/>
              <a:rect l="l" t="t" r="r" b="b"/>
              <a:pathLst>
                <a:path w="1494" h="3234" extrusionOk="0">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35151" y="2888644"/>
              <a:ext cx="87880" cy="76141"/>
            </a:xfrm>
            <a:custGeom>
              <a:avLst/>
              <a:gdLst/>
              <a:ahLst/>
              <a:cxnLst/>
              <a:rect l="l" t="t" r="r" b="b"/>
              <a:pathLst>
                <a:path w="2433" h="2108" extrusionOk="0">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50230" y="2958645"/>
              <a:ext cx="15748" cy="56672"/>
            </a:xfrm>
            <a:custGeom>
              <a:avLst/>
              <a:gdLst/>
              <a:ahLst/>
              <a:cxnLst/>
              <a:rect l="l" t="t" r="r" b="b"/>
              <a:pathLst>
                <a:path w="436" h="1569" extrusionOk="0">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82452" y="2932169"/>
              <a:ext cx="42585" cy="56564"/>
            </a:xfrm>
            <a:custGeom>
              <a:avLst/>
              <a:gdLst/>
              <a:ahLst/>
              <a:cxnLst/>
              <a:rect l="l" t="t" r="r" b="b"/>
              <a:pathLst>
                <a:path w="1179" h="1566" extrusionOk="0">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2669" y="2909196"/>
              <a:ext cx="116270" cy="129707"/>
            </a:xfrm>
            <a:custGeom>
              <a:avLst/>
              <a:gdLst/>
              <a:ahLst/>
              <a:cxnLst/>
              <a:rect l="l" t="t" r="r" b="b"/>
              <a:pathLst>
                <a:path w="3219" h="3591" extrusionOk="0">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00404" y="2897674"/>
              <a:ext cx="146033" cy="156941"/>
            </a:xfrm>
            <a:custGeom>
              <a:avLst/>
              <a:gdLst/>
              <a:ahLst/>
              <a:cxnLst/>
              <a:rect l="l" t="t" r="r" b="b"/>
              <a:pathLst>
                <a:path w="4043" h="4345" extrusionOk="0">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20631" y="3042841"/>
              <a:ext cx="110202" cy="29293"/>
            </a:xfrm>
            <a:custGeom>
              <a:avLst/>
              <a:gdLst/>
              <a:ahLst/>
              <a:cxnLst/>
              <a:rect l="l" t="t" r="r" b="b"/>
              <a:pathLst>
                <a:path w="3051" h="811" extrusionOk="0">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7547" y="1825344"/>
              <a:ext cx="316267" cy="146105"/>
            </a:xfrm>
            <a:custGeom>
              <a:avLst/>
              <a:gdLst/>
              <a:ahLst/>
              <a:cxnLst/>
              <a:rect l="l" t="t" r="r" b="b"/>
              <a:pathLst>
                <a:path w="8756" h="4045" extrusionOk="0">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95179" y="1807537"/>
              <a:ext cx="270358" cy="125914"/>
            </a:xfrm>
            <a:custGeom>
              <a:avLst/>
              <a:gdLst/>
              <a:ahLst/>
              <a:cxnLst/>
              <a:rect l="l" t="t" r="r" b="b"/>
              <a:pathLst>
                <a:path w="7485" h="3486" extrusionOk="0">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18115" y="1780735"/>
              <a:ext cx="223800" cy="106843"/>
            </a:xfrm>
            <a:custGeom>
              <a:avLst/>
              <a:gdLst/>
              <a:ahLst/>
              <a:cxnLst/>
              <a:rect l="l" t="t" r="r" b="b"/>
              <a:pathLst>
                <a:path w="6196" h="2958" extrusionOk="0">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69041" y="1898812"/>
              <a:ext cx="34206" cy="51146"/>
            </a:xfrm>
            <a:custGeom>
              <a:avLst/>
              <a:gdLst/>
              <a:ahLst/>
              <a:cxnLst/>
              <a:rect l="l" t="t" r="r" b="b"/>
              <a:pathLst>
                <a:path w="947" h="1416" extrusionOk="0">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39101" y="1777485"/>
              <a:ext cx="164165" cy="85352"/>
            </a:xfrm>
            <a:custGeom>
              <a:avLst/>
              <a:gdLst/>
              <a:ahLst/>
              <a:cxnLst/>
              <a:rect l="l" t="t" r="r" b="b"/>
              <a:pathLst>
                <a:path w="4545" h="2363" extrusionOk="0">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8476" y="1856479"/>
              <a:ext cx="355385" cy="149176"/>
            </a:xfrm>
            <a:custGeom>
              <a:avLst/>
              <a:gdLst/>
              <a:ahLst/>
              <a:cxnLst/>
              <a:rect l="l" t="t" r="r" b="b"/>
              <a:pathLst>
                <a:path w="9839" h="4130" extrusionOk="0">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13131" y="2113473"/>
              <a:ext cx="64257" cy="28860"/>
            </a:xfrm>
            <a:custGeom>
              <a:avLst/>
              <a:gdLst/>
              <a:ahLst/>
              <a:cxnLst/>
              <a:rect l="l" t="t" r="r" b="b"/>
              <a:pathLst>
                <a:path w="1779" h="799" extrusionOk="0">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4931" y="1979251"/>
              <a:ext cx="355168" cy="122844"/>
            </a:xfrm>
            <a:custGeom>
              <a:avLst/>
              <a:gdLst/>
              <a:ahLst/>
              <a:cxnLst/>
              <a:rect l="l" t="t" r="r" b="b"/>
              <a:pathLst>
                <a:path w="9833" h="3401" extrusionOk="0">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56133" y="2049721"/>
              <a:ext cx="295895" cy="96874"/>
            </a:xfrm>
            <a:custGeom>
              <a:avLst/>
              <a:gdLst/>
              <a:ahLst/>
              <a:cxnLst/>
              <a:rect l="l" t="t" r="r" b="b"/>
              <a:pathLst>
                <a:path w="8192" h="2682" extrusionOk="0">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37889" y="2128968"/>
              <a:ext cx="60682" cy="17265"/>
            </a:xfrm>
            <a:custGeom>
              <a:avLst/>
              <a:gdLst/>
              <a:ahLst/>
              <a:cxnLst/>
              <a:rect l="l" t="t" r="r" b="b"/>
              <a:pathLst>
                <a:path w="1680" h="478" extrusionOk="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34100" y="1890829"/>
              <a:ext cx="369471" cy="177855"/>
            </a:xfrm>
            <a:custGeom>
              <a:avLst/>
              <a:gdLst/>
              <a:ahLst/>
              <a:cxnLst/>
              <a:rect l="l" t="t" r="r" b="b"/>
              <a:pathLst>
                <a:path w="10229" h="4924" extrusionOk="0">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06320" y="2090176"/>
              <a:ext cx="121616" cy="57070"/>
            </a:xfrm>
            <a:custGeom>
              <a:avLst/>
              <a:gdLst/>
              <a:ahLst/>
              <a:cxnLst/>
              <a:rect l="l" t="t" r="r" b="b"/>
              <a:pathLst>
                <a:path w="3367" h="1580" extrusionOk="0">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19862" y="3125519"/>
              <a:ext cx="89758" cy="211483"/>
            </a:xfrm>
            <a:custGeom>
              <a:avLst/>
              <a:gdLst/>
              <a:ahLst/>
              <a:cxnLst/>
              <a:rect l="l" t="t" r="r" b="b"/>
              <a:pathLst>
                <a:path w="2485" h="5855" extrusionOk="0">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179801" y="3112949"/>
              <a:ext cx="95393" cy="89830"/>
            </a:xfrm>
            <a:custGeom>
              <a:avLst/>
              <a:gdLst/>
              <a:ahLst/>
              <a:cxnLst/>
              <a:rect l="l" t="t" r="r" b="b"/>
              <a:pathLst>
                <a:path w="2641" h="2487" extrusionOk="0">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044315" y="3091747"/>
              <a:ext cx="141988" cy="251142"/>
            </a:xfrm>
            <a:custGeom>
              <a:avLst/>
              <a:gdLst/>
              <a:ahLst/>
              <a:cxnLst/>
              <a:rect l="l" t="t" r="r" b="b"/>
              <a:pathLst>
                <a:path w="3931" h="6953" extrusionOk="0">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241061" y="3211557"/>
              <a:ext cx="38757" cy="94201"/>
            </a:xfrm>
            <a:custGeom>
              <a:avLst/>
              <a:gdLst/>
              <a:ahLst/>
              <a:cxnLst/>
              <a:rect l="l" t="t" r="r" b="b"/>
              <a:pathLst>
                <a:path w="1073" h="2608" extrusionOk="0">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w="9525" cap="flat" cmpd="sng">
              <a:solidFill>
                <a:srgbClr val="B2D0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01024" y="3083476"/>
              <a:ext cx="178722" cy="259956"/>
            </a:xfrm>
            <a:custGeom>
              <a:avLst/>
              <a:gdLst/>
              <a:ahLst/>
              <a:cxnLst/>
              <a:rect l="l" t="t" r="r" b="b"/>
              <a:pathLst>
                <a:path w="4948" h="7197" extrusionOk="0">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663412" y="2273990"/>
              <a:ext cx="159795" cy="140543"/>
            </a:xfrm>
            <a:custGeom>
              <a:avLst/>
              <a:gdLst/>
              <a:ahLst/>
              <a:cxnLst/>
              <a:rect l="l" t="t" r="r" b="b"/>
              <a:pathLst>
                <a:path w="4424" h="3891" extrusionOk="0">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18495" y="2276699"/>
              <a:ext cx="98680" cy="91131"/>
            </a:xfrm>
            <a:custGeom>
              <a:avLst/>
              <a:gdLst/>
              <a:ahLst/>
              <a:cxnLst/>
              <a:rect l="l" t="t" r="r" b="b"/>
              <a:pathLst>
                <a:path w="2732" h="2523" extrusionOk="0">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621513" y="2277277"/>
              <a:ext cx="200502" cy="199419"/>
            </a:xfrm>
            <a:custGeom>
              <a:avLst/>
              <a:gdLst/>
              <a:ahLst/>
              <a:cxnLst/>
              <a:rect l="l" t="t" r="r" b="b"/>
              <a:pathLst>
                <a:path w="5551" h="5521" extrusionOk="0">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743923" y="2287571"/>
              <a:ext cx="54505" cy="66027"/>
            </a:xfrm>
            <a:custGeom>
              <a:avLst/>
              <a:gdLst/>
              <a:ahLst/>
              <a:cxnLst/>
              <a:rect l="l" t="t" r="r" b="b"/>
              <a:pathLst>
                <a:path w="1509" h="1828" extrusionOk="0">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568163" y="2325642"/>
              <a:ext cx="182803" cy="207076"/>
            </a:xfrm>
            <a:custGeom>
              <a:avLst/>
              <a:gdLst/>
              <a:ahLst/>
              <a:cxnLst/>
              <a:rect l="l" t="t" r="r" b="b"/>
              <a:pathLst>
                <a:path w="5061" h="5733" extrusionOk="0">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589113" y="2295120"/>
              <a:ext cx="210941" cy="224486"/>
            </a:xfrm>
            <a:custGeom>
              <a:avLst/>
              <a:gdLst/>
              <a:ahLst/>
              <a:cxnLst/>
              <a:rect l="l" t="t" r="r" b="b"/>
              <a:pathLst>
                <a:path w="5840" h="6215" extrusionOk="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76812" y="2520907"/>
              <a:ext cx="42369" cy="12859"/>
            </a:xfrm>
            <a:custGeom>
              <a:avLst/>
              <a:gdLst/>
              <a:ahLst/>
              <a:cxnLst/>
              <a:rect l="l" t="t" r="r" b="b"/>
              <a:pathLst>
                <a:path w="1173" h="356" extrusionOk="0">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562348" y="2366168"/>
              <a:ext cx="104098" cy="163840"/>
            </a:xfrm>
            <a:custGeom>
              <a:avLst/>
              <a:gdLst/>
              <a:ahLst/>
              <a:cxnLst/>
              <a:rect l="l" t="t" r="r" b="b"/>
              <a:pathLst>
                <a:path w="2882" h="4536" extrusionOk="0">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64046" y="2421215"/>
              <a:ext cx="61512" cy="93804"/>
            </a:xfrm>
            <a:custGeom>
              <a:avLst/>
              <a:gdLst/>
              <a:ahLst/>
              <a:cxnLst/>
              <a:rect l="l" t="t" r="r" b="b"/>
              <a:pathLst>
                <a:path w="1703" h="2597" extrusionOk="0">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50553" y="1668727"/>
              <a:ext cx="479637" cy="117029"/>
            </a:xfrm>
            <a:custGeom>
              <a:avLst/>
              <a:gdLst/>
              <a:ahLst/>
              <a:cxnLst/>
              <a:rect l="l" t="t" r="r" b="b"/>
              <a:pathLst>
                <a:path w="13279" h="3240" extrusionOk="0">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725719" y="1516951"/>
              <a:ext cx="355132" cy="88061"/>
            </a:xfrm>
            <a:custGeom>
              <a:avLst/>
              <a:gdLst/>
              <a:ahLst/>
              <a:cxnLst/>
              <a:rect l="l" t="t" r="r" b="b"/>
              <a:pathLst>
                <a:path w="9832" h="2438" extrusionOk="0">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657560" y="1606240"/>
              <a:ext cx="466815" cy="90986"/>
            </a:xfrm>
            <a:custGeom>
              <a:avLst/>
              <a:gdLst/>
              <a:ahLst/>
              <a:cxnLst/>
              <a:rect l="l" t="t" r="r" b="b"/>
              <a:pathLst>
                <a:path w="12924" h="2519" extrusionOk="0">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687974" y="1562065"/>
              <a:ext cx="412310" cy="78200"/>
            </a:xfrm>
            <a:custGeom>
              <a:avLst/>
              <a:gdLst/>
              <a:ahLst/>
              <a:cxnLst/>
              <a:rect l="l" t="t" r="r" b="b"/>
              <a:pathLst>
                <a:path w="11415" h="2165" extrusionOk="0">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58102" y="1816025"/>
              <a:ext cx="463528" cy="69423"/>
            </a:xfrm>
            <a:custGeom>
              <a:avLst/>
              <a:gdLst/>
              <a:ahLst/>
              <a:cxnLst/>
              <a:rect l="l" t="t" r="r" b="b"/>
              <a:pathLst>
                <a:path w="12833" h="1922" extrusionOk="0">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694439" y="1885303"/>
              <a:ext cx="348305" cy="71879"/>
            </a:xfrm>
            <a:custGeom>
              <a:avLst/>
              <a:gdLst/>
              <a:ahLst/>
              <a:cxnLst/>
              <a:rect l="l" t="t" r="r" b="b"/>
              <a:pathLst>
                <a:path w="9643" h="1990" extrusionOk="0">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69191" y="1843945"/>
              <a:ext cx="417403" cy="87555"/>
            </a:xfrm>
            <a:custGeom>
              <a:avLst/>
              <a:gdLst/>
              <a:ahLst/>
              <a:cxnLst/>
              <a:rect l="l" t="t" r="r" b="b"/>
              <a:pathLst>
                <a:path w="11556" h="2424" extrusionOk="0">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712138" y="1904916"/>
              <a:ext cx="291488" cy="80403"/>
            </a:xfrm>
            <a:custGeom>
              <a:avLst/>
              <a:gdLst/>
              <a:ahLst/>
              <a:cxnLst/>
              <a:rect l="l" t="t" r="r" b="b"/>
              <a:pathLst>
                <a:path w="8070" h="2226" extrusionOk="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43076" y="1697587"/>
              <a:ext cx="490799" cy="136497"/>
            </a:xfrm>
            <a:custGeom>
              <a:avLst/>
              <a:gdLst/>
              <a:ahLst/>
              <a:cxnLst/>
              <a:rect l="l" t="t" r="r" b="b"/>
              <a:pathLst>
                <a:path w="13588" h="3779" extrusionOk="0">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782391" y="1701488"/>
              <a:ext cx="128948" cy="40996"/>
            </a:xfrm>
            <a:custGeom>
              <a:avLst/>
              <a:gdLst/>
              <a:ahLst/>
              <a:cxnLst/>
              <a:rect l="l" t="t" r="r" b="b"/>
              <a:pathLst>
                <a:path w="3570" h="1135" extrusionOk="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816019" y="1497844"/>
              <a:ext cx="116306" cy="21997"/>
            </a:xfrm>
            <a:custGeom>
              <a:avLst/>
              <a:gdLst/>
              <a:ahLst/>
              <a:cxnLst/>
              <a:rect l="l" t="t" r="r" b="b"/>
              <a:pathLst>
                <a:path w="3220" h="609" extrusionOk="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769713" y="1501817"/>
              <a:ext cx="214300" cy="50315"/>
            </a:xfrm>
            <a:custGeom>
              <a:avLst/>
              <a:gdLst/>
              <a:ahLst/>
              <a:cxnLst/>
              <a:rect l="l" t="t" r="r" b="b"/>
              <a:pathLst>
                <a:path w="5933" h="1393" extrusionOk="0">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803738" y="3686860"/>
              <a:ext cx="363476" cy="95104"/>
            </a:xfrm>
            <a:custGeom>
              <a:avLst/>
              <a:gdLst/>
              <a:ahLst/>
              <a:cxnLst/>
              <a:rect l="l" t="t" r="r" b="b"/>
              <a:pathLst>
                <a:path w="10063" h="2633" extrusionOk="0">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29781" y="3634920"/>
              <a:ext cx="316483" cy="83437"/>
            </a:xfrm>
            <a:custGeom>
              <a:avLst/>
              <a:gdLst/>
              <a:ahLst/>
              <a:cxnLst/>
              <a:rect l="l" t="t" r="r" b="b"/>
              <a:pathLst>
                <a:path w="8762" h="2310" extrusionOk="0">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848419" y="3612525"/>
              <a:ext cx="265049" cy="62090"/>
            </a:xfrm>
            <a:custGeom>
              <a:avLst/>
              <a:gdLst/>
              <a:ahLst/>
              <a:cxnLst/>
              <a:rect l="l" t="t" r="r" b="b"/>
              <a:pathLst>
                <a:path w="7338" h="1719" extrusionOk="0">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919142" y="3580559"/>
              <a:ext cx="116920" cy="18530"/>
            </a:xfrm>
            <a:custGeom>
              <a:avLst/>
              <a:gdLst/>
              <a:ahLst/>
              <a:cxnLst/>
              <a:rect l="l" t="t" r="r" b="b"/>
              <a:pathLst>
                <a:path w="3237" h="513" extrusionOk="0">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862000" y="3588469"/>
              <a:ext cx="224486" cy="61548"/>
            </a:xfrm>
            <a:custGeom>
              <a:avLst/>
              <a:gdLst/>
              <a:ahLst/>
              <a:cxnLst/>
              <a:rect l="l" t="t" r="r" b="b"/>
              <a:pathLst>
                <a:path w="6215" h="1704" extrusionOk="0">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815405" y="3661396"/>
              <a:ext cx="342129" cy="87374"/>
            </a:xfrm>
            <a:custGeom>
              <a:avLst/>
              <a:gdLst/>
              <a:ahLst/>
              <a:cxnLst/>
              <a:rect l="l" t="t" r="r" b="b"/>
              <a:pathLst>
                <a:path w="9472" h="2419" extrusionOk="0">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801210" y="3801108"/>
              <a:ext cx="340395" cy="83690"/>
            </a:xfrm>
            <a:custGeom>
              <a:avLst/>
              <a:gdLst/>
              <a:ahLst/>
              <a:cxnLst/>
              <a:rect l="l" t="t" r="r" b="b"/>
              <a:pathLst>
                <a:path w="9424" h="2317" extrusionOk="0">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806086" y="3820576"/>
              <a:ext cx="317495" cy="111719"/>
            </a:xfrm>
            <a:custGeom>
              <a:avLst/>
              <a:gdLst/>
              <a:ahLst/>
              <a:cxnLst/>
              <a:rect l="l" t="t" r="r" b="b"/>
              <a:pathLst>
                <a:path w="8790" h="3093" extrusionOk="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799259" y="3719224"/>
              <a:ext cx="368135" cy="87988"/>
            </a:xfrm>
            <a:custGeom>
              <a:avLst/>
              <a:gdLst/>
              <a:ahLst/>
              <a:cxnLst/>
              <a:rect l="l" t="t" r="r" b="b"/>
              <a:pathLst>
                <a:path w="10192" h="2436" extrusionOk="0">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796622" y="3742666"/>
              <a:ext cx="365859" cy="116631"/>
            </a:xfrm>
            <a:custGeom>
              <a:avLst/>
              <a:gdLst/>
              <a:ahLst/>
              <a:cxnLst/>
              <a:rect l="l" t="t" r="r" b="b"/>
              <a:pathLst>
                <a:path w="10129" h="3229" extrusionOk="0">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821003" y="3855071"/>
              <a:ext cx="240704" cy="95212"/>
            </a:xfrm>
            <a:custGeom>
              <a:avLst/>
              <a:gdLst/>
              <a:ahLst/>
              <a:cxnLst/>
              <a:rect l="l" t="t" r="r" b="b"/>
              <a:pathLst>
                <a:path w="6664" h="2636" extrusionOk="0">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980546" y="3869483"/>
              <a:ext cx="122916" cy="52591"/>
            </a:xfrm>
            <a:custGeom>
              <a:avLst/>
              <a:gdLst/>
              <a:ahLst/>
              <a:cxnLst/>
              <a:rect l="l" t="t" r="r" b="b"/>
              <a:pathLst>
                <a:path w="3403" h="1456" extrusionOk="0">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676271" y="3639724"/>
              <a:ext cx="623937" cy="251504"/>
            </a:xfrm>
            <a:custGeom>
              <a:avLst/>
              <a:gdLst/>
              <a:ahLst/>
              <a:cxnLst/>
              <a:rect l="l" t="t" r="r" b="b"/>
              <a:pathLst>
                <a:path w="17274" h="6963" extrusionOk="0">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25632" y="2980606"/>
              <a:ext cx="216937" cy="42477"/>
            </a:xfrm>
            <a:custGeom>
              <a:avLst/>
              <a:gdLst/>
              <a:ahLst/>
              <a:cxnLst/>
              <a:rect l="l" t="t" r="r" b="b"/>
              <a:pathLst>
                <a:path w="6006" h="1176" extrusionOk="0">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498651" y="2996896"/>
              <a:ext cx="255332" cy="48943"/>
            </a:xfrm>
            <a:custGeom>
              <a:avLst/>
              <a:gdLst/>
              <a:ahLst/>
              <a:cxnLst/>
              <a:rect l="l" t="t" r="r" b="b"/>
              <a:pathLst>
                <a:path w="7069" h="1355" extrusionOk="0">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474270" y="3051004"/>
              <a:ext cx="295281" cy="41755"/>
            </a:xfrm>
            <a:custGeom>
              <a:avLst/>
              <a:gdLst/>
              <a:ahLst/>
              <a:cxnLst/>
              <a:rect l="l" t="t" r="r" b="b"/>
              <a:pathLst>
                <a:path w="8175" h="1156" extrusionOk="0">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481638" y="3026298"/>
              <a:ext cx="283650" cy="49629"/>
            </a:xfrm>
            <a:custGeom>
              <a:avLst/>
              <a:gdLst/>
              <a:ahLst/>
              <a:cxnLst/>
              <a:rect l="l" t="t" r="r" b="b"/>
              <a:pathLst>
                <a:path w="7853" h="1374" extrusionOk="0">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566737" y="2960631"/>
              <a:ext cx="116920" cy="20191"/>
            </a:xfrm>
            <a:custGeom>
              <a:avLst/>
              <a:gdLst/>
              <a:ahLst/>
              <a:cxnLst/>
              <a:rect l="l" t="t" r="r" b="b"/>
              <a:pathLst>
                <a:path w="3237" h="559" extrusionOk="0">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49074" y="2972118"/>
              <a:ext cx="171823" cy="26946"/>
            </a:xfrm>
            <a:custGeom>
              <a:avLst/>
              <a:gdLst/>
              <a:ahLst/>
              <a:cxnLst/>
              <a:rect l="l" t="t" r="r" b="b"/>
              <a:pathLst>
                <a:path w="4757" h="746" extrusionOk="0">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484528" y="3170561"/>
              <a:ext cx="284373" cy="54830"/>
            </a:xfrm>
            <a:custGeom>
              <a:avLst/>
              <a:gdLst/>
              <a:ahLst/>
              <a:cxnLst/>
              <a:rect l="l" t="t" r="r" b="b"/>
              <a:pathLst>
                <a:path w="7873" h="1518" extrusionOk="0">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470622" y="3061153"/>
              <a:ext cx="305828" cy="59309"/>
            </a:xfrm>
            <a:custGeom>
              <a:avLst/>
              <a:gdLst/>
              <a:ahLst/>
              <a:cxnLst/>
              <a:rect l="l" t="t" r="r" b="b"/>
              <a:pathLst>
                <a:path w="8467" h="1642" extrusionOk="0">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525055" y="3231748"/>
              <a:ext cx="200683" cy="37745"/>
            </a:xfrm>
            <a:custGeom>
              <a:avLst/>
              <a:gdLst/>
              <a:ahLst/>
              <a:cxnLst/>
              <a:rect l="l" t="t" r="r" b="b"/>
              <a:pathLst>
                <a:path w="5556" h="1045" extrusionOk="0">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503708" y="3209029"/>
              <a:ext cx="243557" cy="35903"/>
            </a:xfrm>
            <a:custGeom>
              <a:avLst/>
              <a:gdLst/>
              <a:ahLst/>
              <a:cxnLst/>
              <a:rect l="l" t="t" r="r" b="b"/>
              <a:pathLst>
                <a:path w="6743" h="994" extrusionOk="0">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477665" y="3134441"/>
              <a:ext cx="300229" cy="61260"/>
            </a:xfrm>
            <a:custGeom>
              <a:avLst/>
              <a:gdLst/>
              <a:ahLst/>
              <a:cxnLst/>
              <a:rect l="l" t="t" r="r" b="b"/>
              <a:pathLst>
                <a:path w="8312" h="1696" extrusionOk="0">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470405" y="3086401"/>
              <a:ext cx="308790" cy="53349"/>
            </a:xfrm>
            <a:custGeom>
              <a:avLst/>
              <a:gdLst/>
              <a:ahLst/>
              <a:cxnLst/>
              <a:rect l="l" t="t" r="r" b="b"/>
              <a:pathLst>
                <a:path w="8549" h="1477" extrusionOk="0">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471200" y="3112588"/>
              <a:ext cx="307995" cy="65088"/>
            </a:xfrm>
            <a:custGeom>
              <a:avLst/>
              <a:gdLst/>
              <a:ahLst/>
              <a:cxnLst/>
              <a:rect l="l" t="t" r="r" b="b"/>
              <a:pathLst>
                <a:path w="8527" h="1802" extrusionOk="0">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529353" y="2849454"/>
              <a:ext cx="182406" cy="517202"/>
            </a:xfrm>
            <a:custGeom>
              <a:avLst/>
              <a:gdLst/>
              <a:ahLst/>
              <a:cxnLst/>
              <a:rect l="l" t="t" r="r" b="b"/>
              <a:pathLst>
                <a:path w="5050" h="14319" extrusionOk="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799061" y="1843693"/>
              <a:ext cx="342851" cy="102834"/>
            </a:xfrm>
            <a:custGeom>
              <a:avLst/>
              <a:gdLst/>
              <a:ahLst/>
              <a:cxnLst/>
              <a:rect l="l" t="t" r="r" b="b"/>
              <a:pathLst>
                <a:path w="9492" h="2847" extrusionOk="0">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51254" y="1723774"/>
              <a:ext cx="182587" cy="60068"/>
            </a:xfrm>
            <a:custGeom>
              <a:avLst/>
              <a:gdLst/>
              <a:ahLst/>
              <a:cxnLst/>
              <a:rect l="l" t="t" r="r" b="b"/>
              <a:pathLst>
                <a:path w="5055" h="1663" extrusionOk="0">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826476" y="1735766"/>
              <a:ext cx="287118" cy="81198"/>
            </a:xfrm>
            <a:custGeom>
              <a:avLst/>
              <a:gdLst/>
              <a:ahLst/>
              <a:cxnLst/>
              <a:rect l="l" t="t" r="r" b="b"/>
              <a:pathLst>
                <a:path w="7949" h="2248" extrusionOk="0">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802167" y="1794642"/>
              <a:ext cx="340178" cy="108252"/>
            </a:xfrm>
            <a:custGeom>
              <a:avLst/>
              <a:gdLst/>
              <a:ahLst/>
              <a:cxnLst/>
              <a:rect l="l" t="t" r="r" b="b"/>
              <a:pathLst>
                <a:path w="9418" h="2997" extrusionOk="0">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813437" y="1956820"/>
              <a:ext cx="301169" cy="71951"/>
            </a:xfrm>
            <a:custGeom>
              <a:avLst/>
              <a:gdLst/>
              <a:ahLst/>
              <a:cxnLst/>
              <a:rect l="l" t="t" r="r" b="b"/>
              <a:pathLst>
                <a:path w="8338" h="1992" extrusionOk="0">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842044" y="2001176"/>
              <a:ext cx="238934" cy="64799"/>
            </a:xfrm>
            <a:custGeom>
              <a:avLst/>
              <a:gdLst/>
              <a:ahLst/>
              <a:cxnLst/>
              <a:rect l="l" t="t" r="r" b="b"/>
              <a:pathLst>
                <a:path w="6615" h="1794" extrusionOk="0">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803142" y="1892888"/>
              <a:ext cx="331184" cy="100341"/>
            </a:xfrm>
            <a:custGeom>
              <a:avLst/>
              <a:gdLst/>
              <a:ahLst/>
              <a:cxnLst/>
              <a:rect l="l" t="t" r="r" b="b"/>
              <a:pathLst>
                <a:path w="9169" h="2778" extrusionOk="0">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910563" y="1906000"/>
              <a:ext cx="99980" cy="47462"/>
            </a:xfrm>
            <a:custGeom>
              <a:avLst/>
              <a:gdLst/>
              <a:ahLst/>
              <a:cxnLst/>
              <a:rect l="l" t="t" r="r" b="b"/>
              <a:pathLst>
                <a:path w="2768" h="1314" extrusionOk="0">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276965" y="2223422"/>
              <a:ext cx="85135" cy="55372"/>
            </a:xfrm>
            <a:custGeom>
              <a:avLst/>
              <a:gdLst/>
              <a:ahLst/>
              <a:cxnLst/>
              <a:rect l="l" t="t" r="r" b="b"/>
              <a:pathLst>
                <a:path w="2357" h="1533" extrusionOk="0">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292352" y="2317262"/>
              <a:ext cx="68303" cy="46378"/>
            </a:xfrm>
            <a:custGeom>
              <a:avLst/>
              <a:gdLst/>
              <a:ahLst/>
              <a:cxnLst/>
              <a:rect l="l" t="t" r="r" b="b"/>
              <a:pathLst>
                <a:path w="1891" h="1284" extrusionOk="0">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370226" y="2240001"/>
              <a:ext cx="44139" cy="70434"/>
            </a:xfrm>
            <a:custGeom>
              <a:avLst/>
              <a:gdLst/>
              <a:ahLst/>
              <a:cxnLst/>
              <a:rect l="l" t="t" r="r" b="b"/>
              <a:pathLst>
                <a:path w="1222" h="1950" extrusionOk="0">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274147" y="2225987"/>
              <a:ext cx="137942" cy="100739"/>
            </a:xfrm>
            <a:custGeom>
              <a:avLst/>
              <a:gdLst/>
              <a:ahLst/>
              <a:cxnLst/>
              <a:rect l="l" t="t" r="r" b="b"/>
              <a:pathLst>
                <a:path w="3819" h="2789" extrusionOk="0">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274472" y="2281828"/>
              <a:ext cx="131116" cy="79717"/>
            </a:xfrm>
            <a:custGeom>
              <a:avLst/>
              <a:gdLst/>
              <a:ahLst/>
              <a:cxnLst/>
              <a:rect l="l" t="t" r="r" b="b"/>
              <a:pathLst>
                <a:path w="3630" h="2207" extrusionOk="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
          <p:cNvSpPr txBox="1">
            <a:spLocks noGrp="1"/>
          </p:cNvSpPr>
          <p:nvPr>
            <p:ph type="ctrTitle"/>
          </p:nvPr>
        </p:nvSpPr>
        <p:spPr>
          <a:xfrm>
            <a:off x="4645325" y="866925"/>
            <a:ext cx="36612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66" name="Google Shape;166;p2"/>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
  <p:cSld name="SECTION_TITLE_AND_DESCRIPTION_1_3_1">
    <p:bg>
      <p:bgPr>
        <a:blipFill>
          <a:blip r:embed="rId2">
            <a:alphaModFix/>
          </a:blip>
          <a:stretch>
            <a:fillRect/>
          </a:stretch>
        </a:blipFill>
        <a:effectLst/>
      </p:bgPr>
    </p:bg>
    <p:spTree>
      <p:nvGrpSpPr>
        <p:cNvPr id="1" name="Shape 296"/>
        <p:cNvGrpSpPr/>
        <p:nvPr/>
      </p:nvGrpSpPr>
      <p:grpSpPr>
        <a:xfrm>
          <a:off x="0" y="0"/>
          <a:ext cx="0" cy="0"/>
          <a:chOff x="0" y="0"/>
          <a:chExt cx="0" cy="0"/>
        </a:xfrm>
      </p:grpSpPr>
      <p:sp>
        <p:nvSpPr>
          <p:cNvPr id="297" name="Google Shape;297;p19"/>
          <p:cNvSpPr txBox="1">
            <a:spLocks noGrp="1"/>
          </p:cNvSpPr>
          <p:nvPr>
            <p:ph type="subTitle" idx="1"/>
          </p:nvPr>
        </p:nvSpPr>
        <p:spPr>
          <a:xfrm>
            <a:off x="6214625"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8" name="Google Shape;298;p19"/>
          <p:cNvSpPr txBox="1">
            <a:spLocks noGrp="1"/>
          </p:cNvSpPr>
          <p:nvPr>
            <p:ph type="subTitle" idx="2"/>
          </p:nvPr>
        </p:nvSpPr>
        <p:spPr>
          <a:xfrm>
            <a:off x="3609900"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9" name="Google Shape;299;p19"/>
          <p:cNvSpPr txBox="1">
            <a:spLocks noGrp="1"/>
          </p:cNvSpPr>
          <p:nvPr>
            <p:ph type="subTitle" idx="3"/>
          </p:nvPr>
        </p:nvSpPr>
        <p:spPr>
          <a:xfrm>
            <a:off x="1005175" y="353555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0" name="Google Shape;300;p19"/>
          <p:cNvSpPr txBox="1">
            <a:spLocks noGrp="1"/>
          </p:cNvSpPr>
          <p:nvPr>
            <p:ph type="subTitle" idx="4"/>
          </p:nvPr>
        </p:nvSpPr>
        <p:spPr>
          <a:xfrm>
            <a:off x="6214625"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1" name="Google Shape;301;p19"/>
          <p:cNvSpPr txBox="1">
            <a:spLocks noGrp="1"/>
          </p:cNvSpPr>
          <p:nvPr>
            <p:ph type="subTitle" idx="5"/>
          </p:nvPr>
        </p:nvSpPr>
        <p:spPr>
          <a:xfrm>
            <a:off x="3609900"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2" name="Google Shape;302;p19"/>
          <p:cNvSpPr txBox="1">
            <a:spLocks noGrp="1"/>
          </p:cNvSpPr>
          <p:nvPr>
            <p:ph type="subTitle" idx="6"/>
          </p:nvPr>
        </p:nvSpPr>
        <p:spPr>
          <a:xfrm>
            <a:off x="1005175" y="1743300"/>
            <a:ext cx="19242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3" name="Google Shape;303;p19"/>
          <p:cNvSpPr txBox="1">
            <a:spLocks noGrp="1"/>
          </p:cNvSpPr>
          <p:nvPr>
            <p:ph type="subTitle" idx="7"/>
          </p:nvPr>
        </p:nvSpPr>
        <p:spPr>
          <a:xfrm>
            <a:off x="100517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4" name="Google Shape;304;p1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305" name="Google Shape;305;p19"/>
          <p:cNvSpPr txBox="1">
            <a:spLocks noGrp="1"/>
          </p:cNvSpPr>
          <p:nvPr>
            <p:ph type="subTitle" idx="8"/>
          </p:nvPr>
        </p:nvSpPr>
        <p:spPr>
          <a:xfrm>
            <a:off x="3609900"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6" name="Google Shape;306;p19"/>
          <p:cNvSpPr txBox="1">
            <a:spLocks noGrp="1"/>
          </p:cNvSpPr>
          <p:nvPr>
            <p:ph type="subTitle" idx="9"/>
          </p:nvPr>
        </p:nvSpPr>
        <p:spPr>
          <a:xfrm>
            <a:off x="621462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7" name="Google Shape;307;p19"/>
          <p:cNvSpPr txBox="1">
            <a:spLocks noGrp="1"/>
          </p:cNvSpPr>
          <p:nvPr>
            <p:ph type="subTitle" idx="13"/>
          </p:nvPr>
        </p:nvSpPr>
        <p:spPr>
          <a:xfrm>
            <a:off x="100517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8" name="Google Shape;308;p19"/>
          <p:cNvSpPr txBox="1">
            <a:spLocks noGrp="1"/>
          </p:cNvSpPr>
          <p:nvPr>
            <p:ph type="subTitle" idx="14"/>
          </p:nvPr>
        </p:nvSpPr>
        <p:spPr>
          <a:xfrm>
            <a:off x="3609900"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9" name="Google Shape;309;p19"/>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0">
  <p:cSld name="TITLE_ONLY_1_1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2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323" name="Google Shape;323;p24"/>
          <p:cNvSpPr txBox="1">
            <a:spLocks noGrp="1"/>
          </p:cNvSpPr>
          <p:nvPr>
            <p:ph type="body" idx="1"/>
          </p:nvPr>
        </p:nvSpPr>
        <p:spPr>
          <a:xfrm>
            <a:off x="720000" y="1435950"/>
            <a:ext cx="3899700" cy="3143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2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4" name="Google Shape;324;p24"/>
          <p:cNvSpPr txBox="1">
            <a:spLocks noGrp="1"/>
          </p:cNvSpPr>
          <p:nvPr>
            <p:ph type="subTitle" idx="2"/>
          </p:nvPr>
        </p:nvSpPr>
        <p:spPr>
          <a:xfrm>
            <a:off x="877886" y="1056225"/>
            <a:ext cx="36846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SECTION_HEADER_1">
    <p:bg>
      <p:bgPr>
        <a:blipFill>
          <a:blip r:embed="rId2">
            <a:alphaModFix/>
          </a:blip>
          <a:stretch>
            <a:fillRect/>
          </a:stretch>
        </a:blipFill>
        <a:effectLst/>
      </p:bgPr>
    </p:bg>
    <p:spTree>
      <p:nvGrpSpPr>
        <p:cNvPr id="1" name="Shape 325"/>
        <p:cNvGrpSpPr/>
        <p:nvPr/>
      </p:nvGrpSpPr>
      <p:grpSpPr>
        <a:xfrm>
          <a:off x="0" y="0"/>
          <a:ext cx="0" cy="0"/>
          <a:chOff x="0" y="0"/>
          <a:chExt cx="0" cy="0"/>
        </a:xfrm>
      </p:grpSpPr>
      <p:sp>
        <p:nvSpPr>
          <p:cNvPr id="326" name="Google Shape;326;p25"/>
          <p:cNvSpPr txBox="1">
            <a:spLocks noGrp="1"/>
          </p:cNvSpPr>
          <p:nvPr>
            <p:ph type="title"/>
          </p:nvPr>
        </p:nvSpPr>
        <p:spPr>
          <a:xfrm>
            <a:off x="2844150" y="730250"/>
            <a:ext cx="3455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27" name="Google Shape;327;p25"/>
          <p:cNvSpPr txBox="1">
            <a:spLocks noGrp="1"/>
          </p:cNvSpPr>
          <p:nvPr>
            <p:ph type="subTitle" idx="1"/>
          </p:nvPr>
        </p:nvSpPr>
        <p:spPr>
          <a:xfrm>
            <a:off x="2952150" y="1572050"/>
            <a:ext cx="3239700" cy="14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28" name="Google Shape;328;p25"/>
          <p:cNvSpPr txBox="1"/>
          <p:nvPr/>
        </p:nvSpPr>
        <p:spPr>
          <a:xfrm>
            <a:off x="3154800" y="3579475"/>
            <a:ext cx="2834400" cy="683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xmlns:ahyp="http://schemas.microsoft.com/office/drawing/2018/hyperlinkcolo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xmlns:ahyp="http://schemas.microsoft.com/office/drawing/2018/hyperlinkcolo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xmlns:ahyp="http://schemas.microsoft.com/office/drawing/2018/hyperlinkcolo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marL="0" lvl="0" indent="0" algn="ctr" rtl="0">
              <a:spcBef>
                <a:spcPts val="300"/>
              </a:spcBef>
              <a:spcAft>
                <a:spcPts val="0"/>
              </a:spcAft>
              <a:buNone/>
            </a:pP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3_1_1_1_2_1_1">
    <p:bg>
      <p:bgPr>
        <a:blipFill>
          <a:blip r:embed="rId2">
            <a:alphaModFix/>
          </a:blip>
          <a:stretch>
            <a:fillRect/>
          </a:stretch>
        </a:blipFill>
        <a:effectLst/>
      </p:bgPr>
    </p:bg>
    <p:spTree>
      <p:nvGrpSpPr>
        <p:cNvPr id="1" name="Shape 32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TITLE_ONLY_1_1_1_2">
    <p:bg>
      <p:bgPr>
        <a:blipFill>
          <a:blip r:embed="rId2">
            <a:alphaModFix/>
          </a:blip>
          <a:stretch>
            <a:fillRect/>
          </a:stretch>
        </a:blipFill>
        <a:effectLst/>
      </p:bgPr>
    </p:bg>
    <p:spTree>
      <p:nvGrpSpPr>
        <p:cNvPr id="1" name="Shape 33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ONLY_1_2">
    <p:bg>
      <p:bgPr>
        <a:blipFill>
          <a:blip r:embed="rId2">
            <a:alphaModFix/>
          </a:blip>
          <a:stretch>
            <a:fillRect/>
          </a:stretch>
        </a:blipFill>
        <a:effectLst/>
      </p:bgPr>
    </p:bg>
    <p:spTree>
      <p:nvGrpSpPr>
        <p:cNvPr id="1" name="Shape 33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TITLE_AND_TWO_COLUMNS_1_1">
    <p:bg>
      <p:bgPr>
        <a:blipFill>
          <a:blip r:embed="rId2">
            <a:alphaModFix/>
          </a:blip>
          <a:stretch>
            <a:fillRect/>
          </a:stretch>
        </a:blipFill>
        <a:effectLst/>
      </p:bgPr>
    </p:bg>
    <p:spTree>
      <p:nvGrpSpPr>
        <p:cNvPr id="1" name="Shape 33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5">
  <p:cSld name="SECTION_TITLE_AND_DESCRIPTION_1_4_1_2">
    <p:bg>
      <p:bgPr>
        <a:blipFill>
          <a:blip r:embed="rId2">
            <a:alphaModFix/>
          </a:blip>
          <a:stretch>
            <a:fillRect/>
          </a:stretch>
        </a:blipFill>
        <a:effectLst/>
      </p:bgPr>
    </p:bg>
    <p:spTree>
      <p:nvGrpSpPr>
        <p:cNvPr id="1" name="Shape 3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69" name="Google Shape;169;p3"/>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70" name="Google Shape;170;p3"/>
          <p:cNvSpPr txBox="1">
            <a:spLocks noGrp="1"/>
          </p:cNvSpPr>
          <p:nvPr>
            <p:ph type="title" idx="2" hasCustomPrompt="1"/>
          </p:nvPr>
        </p:nvSpPr>
        <p:spPr>
          <a:xfrm>
            <a:off x="5230900" y="1293975"/>
            <a:ext cx="2383800" cy="79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4"/>
          <p:cNvSpPr txBox="1">
            <a:spLocks noGrp="1"/>
          </p:cNvSpPr>
          <p:nvPr>
            <p:ph type="body" idx="1"/>
          </p:nvPr>
        </p:nvSpPr>
        <p:spPr>
          <a:xfrm>
            <a:off x="696675" y="999150"/>
            <a:ext cx="7652700" cy="30735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2"/>
              </a:buClr>
              <a:buSzPts val="1100"/>
              <a:buFont typeface="Staatliches"/>
              <a:buAutoNum type="arabicPeriod"/>
              <a:defRPr sz="1200">
                <a:solidFill>
                  <a:srgbClr val="FFFFFF"/>
                </a:solidFill>
              </a:defRPr>
            </a:lvl1pPr>
            <a:lvl2pPr marL="914400" lvl="1" indent="-298450" rtl="0">
              <a:spcBef>
                <a:spcPts val="1600"/>
              </a:spcBef>
              <a:spcAft>
                <a:spcPts val="0"/>
              </a:spcAft>
              <a:buClr>
                <a:schemeClr val="dk1"/>
              </a:buClr>
              <a:buSzPts val="1100"/>
              <a:buFont typeface="Muli"/>
              <a:buAutoNum type="alphaLcPeriod"/>
              <a:defRPr>
                <a:solidFill>
                  <a:srgbClr val="FFFFFF"/>
                </a:solidFill>
              </a:defRPr>
            </a:lvl2pPr>
            <a:lvl3pPr marL="1371600" lvl="2" indent="-298450" rtl="0">
              <a:spcBef>
                <a:spcPts val="1600"/>
              </a:spcBef>
              <a:spcAft>
                <a:spcPts val="0"/>
              </a:spcAft>
              <a:buClr>
                <a:schemeClr val="dk1"/>
              </a:buClr>
              <a:buSzPts val="1100"/>
              <a:buFont typeface="Muli"/>
              <a:buAutoNum type="romanLcPeriod"/>
              <a:defRPr>
                <a:solidFill>
                  <a:srgbClr val="FFFFFF"/>
                </a:solidFill>
              </a:defRPr>
            </a:lvl3pPr>
            <a:lvl4pPr marL="1828800" lvl="3" indent="-298450" rtl="0">
              <a:spcBef>
                <a:spcPts val="1600"/>
              </a:spcBef>
              <a:spcAft>
                <a:spcPts val="0"/>
              </a:spcAft>
              <a:buClr>
                <a:schemeClr val="dk1"/>
              </a:buClr>
              <a:buSzPts val="1100"/>
              <a:buFont typeface="Muli"/>
              <a:buAutoNum type="arabicPeriod"/>
              <a:defRPr>
                <a:solidFill>
                  <a:srgbClr val="FFFFFF"/>
                </a:solidFill>
              </a:defRPr>
            </a:lvl4pPr>
            <a:lvl5pPr marL="2286000" lvl="4" indent="-298450" rtl="0">
              <a:spcBef>
                <a:spcPts val="1600"/>
              </a:spcBef>
              <a:spcAft>
                <a:spcPts val="0"/>
              </a:spcAft>
              <a:buClr>
                <a:schemeClr val="dk1"/>
              </a:buClr>
              <a:buSzPts val="1100"/>
              <a:buFont typeface="Muli"/>
              <a:buAutoNum type="alphaLcPeriod"/>
              <a:defRPr>
                <a:solidFill>
                  <a:srgbClr val="FFFFFF"/>
                </a:solidFill>
              </a:defRPr>
            </a:lvl5pPr>
            <a:lvl6pPr marL="2743200" lvl="5" indent="-298450" rtl="0">
              <a:spcBef>
                <a:spcPts val="1600"/>
              </a:spcBef>
              <a:spcAft>
                <a:spcPts val="0"/>
              </a:spcAft>
              <a:buClr>
                <a:schemeClr val="dk1"/>
              </a:buClr>
              <a:buSzPts val="1100"/>
              <a:buFont typeface="Muli"/>
              <a:buAutoNum type="romanLcPeriod"/>
              <a:defRPr>
                <a:solidFill>
                  <a:srgbClr val="FFFFFF"/>
                </a:solidFill>
              </a:defRPr>
            </a:lvl6pPr>
            <a:lvl7pPr marL="3200400" lvl="6" indent="-298450" rtl="0">
              <a:spcBef>
                <a:spcPts val="1600"/>
              </a:spcBef>
              <a:spcAft>
                <a:spcPts val="0"/>
              </a:spcAft>
              <a:buClr>
                <a:schemeClr val="dk1"/>
              </a:buClr>
              <a:buSzPts val="1100"/>
              <a:buFont typeface="Muli"/>
              <a:buAutoNum type="arabicPeriod"/>
              <a:defRPr>
                <a:solidFill>
                  <a:srgbClr val="FFFFFF"/>
                </a:solidFill>
              </a:defRPr>
            </a:lvl7pPr>
            <a:lvl8pPr marL="3657600" lvl="7" indent="-298450" rtl="0">
              <a:spcBef>
                <a:spcPts val="1600"/>
              </a:spcBef>
              <a:spcAft>
                <a:spcPts val="0"/>
              </a:spcAft>
              <a:buClr>
                <a:schemeClr val="dk1"/>
              </a:buClr>
              <a:buSzPts val="1100"/>
              <a:buFont typeface="Muli"/>
              <a:buAutoNum type="alphaLcPeriod"/>
              <a:defRPr>
                <a:solidFill>
                  <a:srgbClr val="FFFFFF"/>
                </a:solidFill>
              </a:defRPr>
            </a:lvl8pPr>
            <a:lvl9pPr marL="4114800" lvl="8" indent="-298450" rtl="0">
              <a:spcBef>
                <a:spcPts val="1600"/>
              </a:spcBef>
              <a:spcAft>
                <a:spcPts val="1600"/>
              </a:spcAft>
              <a:buClr>
                <a:schemeClr val="dk1"/>
              </a:buClr>
              <a:buSzPts val="1100"/>
              <a:buFont typeface="Muli"/>
              <a:buAutoNum type="romanLcPeriod"/>
              <a:defRPr>
                <a:solidFill>
                  <a:srgbClr val="FFFFFF"/>
                </a:solidFill>
              </a:defRPr>
            </a:lvl9pPr>
          </a:lstStyle>
          <a:p>
            <a:endParaRPr/>
          </a:p>
        </p:txBody>
      </p:sp>
      <p:sp>
        <p:nvSpPr>
          <p:cNvPr id="173" name="Google Shape;173;p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88" name="Google Shape;188;p7"/>
          <p:cNvSpPr txBox="1">
            <a:spLocks noGrp="1"/>
          </p:cNvSpPr>
          <p:nvPr>
            <p:ph type="subTitle" idx="1"/>
          </p:nvPr>
        </p:nvSpPr>
        <p:spPr>
          <a:xfrm>
            <a:off x="934375" y="1046958"/>
            <a:ext cx="2918100" cy="79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9" name="Google Shape;189;p7"/>
          <p:cNvSpPr txBox="1">
            <a:spLocks noGrp="1"/>
          </p:cNvSpPr>
          <p:nvPr>
            <p:ph type="body" idx="2"/>
          </p:nvPr>
        </p:nvSpPr>
        <p:spPr>
          <a:xfrm>
            <a:off x="934375" y="1922051"/>
            <a:ext cx="3536100" cy="233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04"/>
        <p:cNvGrpSpPr/>
        <p:nvPr/>
      </p:nvGrpSpPr>
      <p:grpSpPr>
        <a:xfrm>
          <a:off x="0" y="0"/>
          <a:ext cx="0" cy="0"/>
          <a:chOff x="0" y="0"/>
          <a:chExt cx="0" cy="0"/>
        </a:xfrm>
      </p:grpSpPr>
      <p:grpSp>
        <p:nvGrpSpPr>
          <p:cNvPr id="205" name="Google Shape;205;p9"/>
          <p:cNvGrpSpPr/>
          <p:nvPr/>
        </p:nvGrpSpPr>
        <p:grpSpPr>
          <a:xfrm>
            <a:off x="530250" y="-1470000"/>
            <a:ext cx="8083500" cy="8083500"/>
            <a:chOff x="530250" y="-1470000"/>
            <a:chExt cx="8083500" cy="8083500"/>
          </a:xfrm>
        </p:grpSpPr>
        <p:sp>
          <p:nvSpPr>
            <p:cNvPr id="206" name="Google Shape;206;p9"/>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9"/>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rgbClr val="FFFFFF"/>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09" name="Google Shape;209;p9"/>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658325" y="450150"/>
            <a:ext cx="23832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14"/>
          <p:cNvSpPr txBox="1">
            <a:spLocks noGrp="1"/>
          </p:cNvSpPr>
          <p:nvPr>
            <p:ph type="subTitle" idx="1"/>
          </p:nvPr>
        </p:nvSpPr>
        <p:spPr>
          <a:xfrm>
            <a:off x="2832550"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4" name="Google Shape;224;p14"/>
          <p:cNvSpPr txBox="1">
            <a:spLocks noGrp="1"/>
          </p:cNvSpPr>
          <p:nvPr>
            <p:ph type="subTitle" idx="2"/>
          </p:nvPr>
        </p:nvSpPr>
        <p:spPr>
          <a:xfrm>
            <a:off x="1005175"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5" name="Google Shape;225;p14"/>
          <p:cNvSpPr txBox="1">
            <a:spLocks noGrp="1"/>
          </p:cNvSpPr>
          <p:nvPr>
            <p:ph type="subTitle" idx="3"/>
          </p:nvPr>
        </p:nvSpPr>
        <p:spPr>
          <a:xfrm>
            <a:off x="100517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14"/>
          <p:cNvSpPr txBox="1">
            <a:spLocks noGrp="1"/>
          </p:cNvSpPr>
          <p:nvPr>
            <p:ph type="subTitle" idx="4"/>
          </p:nvPr>
        </p:nvSpPr>
        <p:spPr>
          <a:xfrm>
            <a:off x="283255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7" name="Google Shape;227;p14"/>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14"/>
          <p:cNvSpPr txBox="1">
            <a:spLocks noGrp="1"/>
          </p:cNvSpPr>
          <p:nvPr>
            <p:ph type="subTitle" idx="6"/>
          </p:nvPr>
        </p:nvSpPr>
        <p:spPr>
          <a:xfrm>
            <a:off x="648730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9" name="Google Shape;229;p1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0" name="Google Shape;230;p14"/>
          <p:cNvSpPr txBox="1">
            <a:spLocks noGrp="1"/>
          </p:cNvSpPr>
          <p:nvPr>
            <p:ph type="title" idx="7" hasCustomPrompt="1"/>
          </p:nvPr>
        </p:nvSpPr>
        <p:spPr>
          <a:xfrm>
            <a:off x="120722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1" name="Google Shape;231;p14"/>
          <p:cNvSpPr txBox="1">
            <a:spLocks noGrp="1"/>
          </p:cNvSpPr>
          <p:nvPr>
            <p:ph type="title" idx="8" hasCustomPrompt="1"/>
          </p:nvPr>
        </p:nvSpPr>
        <p:spPr>
          <a:xfrm>
            <a:off x="303460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2" name="Google Shape;232;p14"/>
          <p:cNvSpPr txBox="1">
            <a:spLocks noGrp="1"/>
          </p:cNvSpPr>
          <p:nvPr>
            <p:ph type="title" idx="9" hasCustomPrompt="1"/>
          </p:nvPr>
        </p:nvSpPr>
        <p:spPr>
          <a:xfrm>
            <a:off x="486197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3" name="Google Shape;233;p14"/>
          <p:cNvSpPr txBox="1">
            <a:spLocks noGrp="1"/>
          </p:cNvSpPr>
          <p:nvPr>
            <p:ph type="title" idx="13" hasCustomPrompt="1"/>
          </p:nvPr>
        </p:nvSpPr>
        <p:spPr>
          <a:xfrm>
            <a:off x="668935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34" name="Google Shape;234;p14"/>
          <p:cNvSpPr txBox="1">
            <a:spLocks noGrp="1"/>
          </p:cNvSpPr>
          <p:nvPr>
            <p:ph type="subTitle" idx="14"/>
          </p:nvPr>
        </p:nvSpPr>
        <p:spPr>
          <a:xfrm>
            <a:off x="4659925"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5" name="Google Shape;235;p14"/>
          <p:cNvSpPr txBox="1">
            <a:spLocks noGrp="1"/>
          </p:cNvSpPr>
          <p:nvPr>
            <p:ph type="subTitle" idx="15"/>
          </p:nvPr>
        </p:nvSpPr>
        <p:spPr>
          <a:xfrm>
            <a:off x="6487300" y="3061425"/>
            <a:ext cx="1651500" cy="4755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_1">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15"/>
          <p:cNvSpPr/>
          <p:nvPr/>
        </p:nvSpPr>
        <p:spPr>
          <a:xfrm>
            <a:off x="1968425" y="203425"/>
            <a:ext cx="6858300" cy="592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15"/>
          <p:cNvGrpSpPr/>
          <p:nvPr/>
        </p:nvGrpSpPr>
        <p:grpSpPr>
          <a:xfrm rot="-1402022">
            <a:off x="1365474" y="885788"/>
            <a:ext cx="2913567" cy="1712888"/>
            <a:chOff x="234575" y="750250"/>
            <a:chExt cx="7168600" cy="4214425"/>
          </a:xfrm>
        </p:grpSpPr>
        <p:sp>
          <p:nvSpPr>
            <p:cNvPr id="239" name="Google Shape;239;p15"/>
            <p:cNvSpPr/>
            <p:nvPr/>
          </p:nvSpPr>
          <p:spPr>
            <a:xfrm>
              <a:off x="234575" y="1500850"/>
              <a:ext cx="2615325" cy="1550900"/>
            </a:xfrm>
            <a:custGeom>
              <a:avLst/>
              <a:gdLst/>
              <a:ahLst/>
              <a:cxnLst/>
              <a:rect l="l" t="t" r="r" b="b"/>
              <a:pathLst>
                <a:path w="104613" h="62036" extrusionOk="0">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1006350" y="3541875"/>
              <a:ext cx="2536700" cy="1422800"/>
            </a:xfrm>
            <a:custGeom>
              <a:avLst/>
              <a:gdLst/>
              <a:ahLst/>
              <a:cxnLst/>
              <a:rect l="l" t="t" r="r" b="b"/>
              <a:pathLst>
                <a:path w="101468" h="56912" extrusionOk="0">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1585425" y="750250"/>
              <a:ext cx="5817750" cy="3064125"/>
            </a:xfrm>
            <a:custGeom>
              <a:avLst/>
              <a:gdLst/>
              <a:ahLst/>
              <a:cxnLst/>
              <a:rect l="l" t="t" r="r" b="b"/>
              <a:pathLst>
                <a:path w="232710" h="122565" extrusionOk="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585425" y="2664000"/>
              <a:ext cx="772025" cy="1150375"/>
            </a:xfrm>
            <a:custGeom>
              <a:avLst/>
              <a:gdLst/>
              <a:ahLst/>
              <a:cxnLst/>
              <a:rect l="l" t="t" r="r" b="b"/>
              <a:pathLst>
                <a:path w="30881" h="46015" extrusionOk="0">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563925" y="832925"/>
              <a:ext cx="839250" cy="955425"/>
            </a:xfrm>
            <a:custGeom>
              <a:avLst/>
              <a:gdLst/>
              <a:ahLst/>
              <a:cxnLst/>
              <a:rect l="l" t="t" r="r" b="b"/>
              <a:pathLst>
                <a:path w="33570" h="38217" extrusionOk="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661200" y="1180400"/>
              <a:ext cx="1551700" cy="1367150"/>
            </a:xfrm>
            <a:custGeom>
              <a:avLst/>
              <a:gdLst/>
              <a:ahLst/>
              <a:cxnLst/>
              <a:rect l="l" t="t" r="r" b="b"/>
              <a:pathLst>
                <a:path w="62068" h="54686" extrusionOk="0">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4944575" y="1371475"/>
              <a:ext cx="984975" cy="985025"/>
            </a:xfrm>
            <a:custGeom>
              <a:avLst/>
              <a:gdLst/>
              <a:ahLst/>
              <a:cxnLst/>
              <a:rect l="l" t="t" r="r" b="b"/>
              <a:pathLst>
                <a:path w="39399" h="39401" extrusionOk="0">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3182775" y="1991050"/>
              <a:ext cx="1246400" cy="1098150"/>
            </a:xfrm>
            <a:custGeom>
              <a:avLst/>
              <a:gdLst/>
              <a:ahLst/>
              <a:cxnLst/>
              <a:rect l="l" t="t" r="r" b="b"/>
              <a:pathLst>
                <a:path w="49856" h="43926" extrusionOk="0">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3356850" y="2144425"/>
              <a:ext cx="898225" cy="791400"/>
            </a:xfrm>
            <a:custGeom>
              <a:avLst/>
              <a:gdLst/>
              <a:ahLst/>
              <a:cxnLst/>
              <a:rect l="l" t="t" r="r" b="b"/>
              <a:pathLst>
                <a:path w="35929" h="31656" extrusionOk="0">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p:cNvSpPr txBox="1">
            <a:spLocks noGrp="1"/>
          </p:cNvSpPr>
          <p:nvPr>
            <p:ph type="title"/>
          </p:nvPr>
        </p:nvSpPr>
        <p:spPr>
          <a:xfrm>
            <a:off x="4233750" y="3868000"/>
            <a:ext cx="3114900" cy="47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49" name="Google Shape;249;p15"/>
          <p:cNvSpPr txBox="1">
            <a:spLocks noGrp="1"/>
          </p:cNvSpPr>
          <p:nvPr>
            <p:ph type="subTitle" idx="1"/>
          </p:nvPr>
        </p:nvSpPr>
        <p:spPr>
          <a:xfrm>
            <a:off x="3810600" y="2003875"/>
            <a:ext cx="3961200" cy="205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None/>
              <a:defRPr sz="2400">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2">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16"/>
          <p:cNvSpPr/>
          <p:nvPr/>
        </p:nvSpPr>
        <p:spPr>
          <a:xfrm>
            <a:off x="5668875" y="2958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564125" y="-2219675"/>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txBox="1">
            <a:spLocks noGrp="1"/>
          </p:cNvSpPr>
          <p:nvPr>
            <p:ph type="subTitle" idx="1"/>
          </p:nvPr>
        </p:nvSpPr>
        <p:spPr>
          <a:xfrm>
            <a:off x="3614100" y="36033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4" name="Google Shape;254;p16"/>
          <p:cNvSpPr txBox="1">
            <a:spLocks noGrp="1"/>
          </p:cNvSpPr>
          <p:nvPr>
            <p:ph type="subTitle" idx="2"/>
          </p:nvPr>
        </p:nvSpPr>
        <p:spPr>
          <a:xfrm>
            <a:off x="6366975" y="36033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5" name="Google Shape;255;p16"/>
          <p:cNvSpPr txBox="1">
            <a:spLocks noGrp="1"/>
          </p:cNvSpPr>
          <p:nvPr>
            <p:ph type="subTitle" idx="3"/>
          </p:nvPr>
        </p:nvSpPr>
        <p:spPr>
          <a:xfrm>
            <a:off x="861225" y="17745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6" name="Google Shape;256;p16"/>
          <p:cNvSpPr txBox="1">
            <a:spLocks noGrp="1"/>
          </p:cNvSpPr>
          <p:nvPr>
            <p:ph type="subTitle" idx="4"/>
          </p:nvPr>
        </p:nvSpPr>
        <p:spPr>
          <a:xfrm>
            <a:off x="3614100" y="1777200"/>
            <a:ext cx="1915800" cy="4755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16"/>
          <p:cNvSpPr txBox="1">
            <a:spLocks noGrp="1"/>
          </p:cNvSpPr>
          <p:nvPr>
            <p:ph type="subTitle" idx="5"/>
          </p:nvPr>
        </p:nvSpPr>
        <p:spPr>
          <a:xfrm>
            <a:off x="861225" y="21906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8" name="Google Shape;258;p16"/>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59" name="Google Shape;259;p16"/>
          <p:cNvSpPr txBox="1">
            <a:spLocks noGrp="1"/>
          </p:cNvSpPr>
          <p:nvPr>
            <p:ph type="subTitle" idx="6"/>
          </p:nvPr>
        </p:nvSpPr>
        <p:spPr>
          <a:xfrm>
            <a:off x="3614100" y="21906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0" name="Google Shape;260;p16"/>
          <p:cNvSpPr txBox="1">
            <a:spLocks noGrp="1"/>
          </p:cNvSpPr>
          <p:nvPr>
            <p:ph type="subTitle" idx="7"/>
          </p:nvPr>
        </p:nvSpPr>
        <p:spPr>
          <a:xfrm>
            <a:off x="6366975" y="40194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1" name="Google Shape;261;p16"/>
          <p:cNvSpPr txBox="1">
            <a:spLocks noGrp="1"/>
          </p:cNvSpPr>
          <p:nvPr>
            <p:ph type="subTitle" idx="8"/>
          </p:nvPr>
        </p:nvSpPr>
        <p:spPr>
          <a:xfrm>
            <a:off x="3614100" y="4019400"/>
            <a:ext cx="1915800" cy="6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marL="914400" lvl="1"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marL="1371600" lvl="2"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marL="1828800" lvl="3"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marL="2286000" lvl="4"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marL="2743200" lvl="5"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marL="3200400" lvl="6"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marL="3657600" lvl="7" indent="-31750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marL="4114800" lvl="8" indent="-31750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60" r:id="rId7"/>
    <p:sldLayoutId id="2147483661" r:id="rId8"/>
    <p:sldLayoutId id="2147483662" r:id="rId9"/>
    <p:sldLayoutId id="2147483665" r:id="rId10"/>
    <p:sldLayoutId id="2147483670" r:id="rId11"/>
    <p:sldLayoutId id="2147483671" r:id="rId12"/>
    <p:sldLayoutId id="2147483672"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chrome.google.com/webstore/detail/localstorage-manager/fkhoimdhngkiicbjobkinobjkoefhk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haveenglishsoup.blogspot.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ithub.com/omerdemirkan/synonym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evtd-dictionary.web.ap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reeenglishtool.web.app/"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helix2004/PMST-ETOOL"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tctoan.blogspot.com/" TargetMode="External"/><Relationship Id="rId4" Type="http://schemas.openxmlformats.org/officeDocument/2006/relationships/hyperlink" Target="https://freeenglishtool.web.ap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txBox="1">
            <a:spLocks noGrp="1"/>
          </p:cNvSpPr>
          <p:nvPr>
            <p:ph type="ctrTitle"/>
          </p:nvPr>
        </p:nvSpPr>
        <p:spPr>
          <a:xfrm>
            <a:off x="4670725" y="617475"/>
            <a:ext cx="3661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Bahnschrift" panose="020B0502040204020203" pitchFamily="34" charset="0"/>
              </a:rPr>
              <a:t>Công cụ Tiếng Anh</a:t>
            </a:r>
            <a:endParaRPr>
              <a:latin typeface="Bahnschrift" panose="020B0502040204020203" pitchFamily="34" charset="0"/>
            </a:endParaRPr>
          </a:p>
        </p:txBody>
      </p:sp>
      <p:sp>
        <p:nvSpPr>
          <p:cNvPr id="343" name="Google Shape;343;p33"/>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atin typeface="Bahnschrift" panose="020B0502040204020203" pitchFamily="34" charset="0"/>
              </a:rPr>
              <a:t>Thuyết minh PMST </a:t>
            </a:r>
            <a:endParaRPr>
              <a:latin typeface="Bahnschrift" panose="020B0502040204020203" pitchFamily="34" charset="0"/>
            </a:endParaRPr>
          </a:p>
        </p:txBody>
      </p:sp>
      <p:sp>
        <p:nvSpPr>
          <p:cNvPr id="344" name="Google Shape;344;p33"/>
          <p:cNvSpPr/>
          <p:nvPr/>
        </p:nvSpPr>
        <p:spPr>
          <a:xfrm>
            <a:off x="-335035" y="6524736"/>
            <a:ext cx="128551" cy="128551"/>
          </a:xfrm>
          <a:custGeom>
            <a:avLst/>
            <a:gdLst/>
            <a:ahLst/>
            <a:cxnLst/>
            <a:rect l="l" t="t" r="r" b="b"/>
            <a:pathLst>
              <a:path w="3559" h="3559" extrusionOk="0">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53877" y="5943963"/>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53877" y="5625059"/>
            <a:ext cx="108" cy="36"/>
          </a:xfrm>
          <a:custGeom>
            <a:avLst/>
            <a:gdLst/>
            <a:ahLst/>
            <a:cxnLst/>
            <a:rect l="l" t="t" r="r" b="b"/>
            <a:pathLst>
              <a:path w="3" h="1" fill="none" extrusionOk="0">
                <a:moveTo>
                  <a:pt x="1" y="1"/>
                </a:moveTo>
                <a:lnTo>
                  <a:pt x="3" y="1"/>
                </a:lnTo>
              </a:path>
            </a:pathLst>
          </a:custGeom>
          <a:noFill/>
          <a:ln w="12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33"/>
          <p:cNvCxnSpPr/>
          <p:nvPr/>
        </p:nvCxnSpPr>
        <p:spPr>
          <a:xfrm>
            <a:off x="6623150" y="2670075"/>
            <a:ext cx="1349400" cy="0"/>
          </a:xfrm>
          <a:prstGeom prst="straightConnector1">
            <a:avLst/>
          </a:prstGeom>
          <a:noFill/>
          <a:ln w="9525" cap="flat" cmpd="sng">
            <a:solidFill>
              <a:schemeClr val="lt1"/>
            </a:solidFill>
            <a:prstDash val="solid"/>
            <a:round/>
            <a:headEnd type="none" w="med" len="med"/>
            <a:tailEnd type="none" w="med" len="med"/>
          </a:ln>
        </p:spPr>
      </p:cxnSp>
      <p:cxnSp>
        <p:nvCxnSpPr>
          <p:cNvPr id="348" name="Google Shape;348;p33"/>
          <p:cNvCxnSpPr/>
          <p:nvPr/>
        </p:nvCxnSpPr>
        <p:spPr>
          <a:xfrm>
            <a:off x="4778675" y="3982250"/>
            <a:ext cx="134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FAB40"/>
                </a:solidFill>
                <a:latin typeface="Bahnschrift" panose="020B0502040204020203" pitchFamily="34" charset="0"/>
              </a:rPr>
              <a:t>SẢN PHẨM</a:t>
            </a: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latin typeface="Bahnschrift" panose="020B0502040204020203" pitchFamily="34" charset="0"/>
              </a:rPr>
              <a:t>Trình bày sản phẩm sáng tạo</a:t>
            </a:r>
            <a:endParaRPr lang="vi-VN">
              <a:solidFill>
                <a:schemeClr val="lt1"/>
              </a:solidFill>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AB40"/>
                </a:solidFill>
              </a:rPr>
              <a:t>0</a:t>
            </a:r>
            <a:r>
              <a:rPr lang="en-US">
                <a:solidFill>
                  <a:srgbClr val="FFAB40"/>
                </a:solidFill>
              </a:rPr>
              <a:t>3</a:t>
            </a:r>
            <a:endParaRPr>
              <a:solidFill>
                <a:srgbClr val="FFAB40"/>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7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4747190" y="394448"/>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AB40"/>
                </a:solidFill>
                <a:latin typeface="Bahnschrift" panose="020B0502040204020203" pitchFamily="34" charset="0"/>
              </a:rPr>
              <a:t>GIAO DIỆN SẢN PHẨM</a:t>
            </a:r>
            <a:endParaRPr>
              <a:solidFill>
                <a:srgbClr val="FFAB40"/>
              </a:solidFill>
              <a:latin typeface="Bahnschrift" panose="020B0502040204020203" pitchFamily="34" charset="0"/>
            </a:endParaRPr>
          </a:p>
        </p:txBody>
      </p:sp>
      <p:sp>
        <p:nvSpPr>
          <p:cNvPr id="8" name="Hộp Văn bản 7">
            <a:extLst>
              <a:ext uri="{FF2B5EF4-FFF2-40B4-BE49-F238E27FC236}">
                <a16:creationId xmlns:a16="http://schemas.microsoft.com/office/drawing/2014/main" id="{331065CB-C651-4586-8D6A-EB58991F972D}"/>
              </a:ext>
            </a:extLst>
          </p:cNvPr>
          <p:cNvSpPr txBox="1"/>
          <p:nvPr/>
        </p:nvSpPr>
        <p:spPr>
          <a:xfrm>
            <a:off x="291535" y="3162300"/>
            <a:ext cx="2928657" cy="1200329"/>
          </a:xfrm>
          <a:prstGeom prst="rect">
            <a:avLst/>
          </a:prstGeom>
          <a:noFill/>
        </p:spPr>
        <p:txBody>
          <a:bodyPr wrap="square" rtlCol="0">
            <a:spAutoFit/>
          </a:bodyPr>
          <a:lstStyle/>
          <a:p>
            <a:r>
              <a:rPr lang="en-US" sz="1200">
                <a:solidFill>
                  <a:schemeClr val="bg1"/>
                </a:solidFill>
                <a:latin typeface="Bahnschrift" panose="020B0502040204020203" pitchFamily="34" charset="0"/>
              </a:rPr>
              <a:t>	Giao diện sản phẩm gồm 4 nút lệnh với 4 chức năng</a:t>
            </a:r>
          </a:p>
          <a:p>
            <a:r>
              <a:rPr lang="en-US" sz="1200">
                <a:solidFill>
                  <a:schemeClr val="bg1"/>
                </a:solidFill>
                <a:latin typeface="Bahnschrift" panose="020B0502040204020203" pitchFamily="34" charset="0"/>
              </a:rPr>
              <a:t>	Ngoài ra mỗi ngày sẽ có một câu nói truyền cảm hứng song ngữ cho người dùng</a:t>
            </a:r>
          </a:p>
          <a:p>
            <a:r>
              <a:rPr lang="en-US" sz="1200">
                <a:solidFill>
                  <a:schemeClr val="bg1"/>
                </a:solidFill>
                <a:latin typeface="Bahnschrift" panose="020B0502040204020203" pitchFamily="34" charset="0"/>
              </a:rPr>
              <a:t>	</a:t>
            </a:r>
          </a:p>
        </p:txBody>
      </p:sp>
      <p:pic>
        <p:nvPicPr>
          <p:cNvPr id="5" name="Hình ảnh 4">
            <a:extLst>
              <a:ext uri="{FF2B5EF4-FFF2-40B4-BE49-F238E27FC236}">
                <a16:creationId xmlns:a16="http://schemas.microsoft.com/office/drawing/2014/main" id="{199D4705-E59B-4E14-B669-47D18932306B}"/>
              </a:ext>
            </a:extLst>
          </p:cNvPr>
          <p:cNvPicPr>
            <a:picLocks noChangeAspect="1"/>
          </p:cNvPicPr>
          <p:nvPr/>
        </p:nvPicPr>
        <p:blipFill>
          <a:blip r:embed="rId3"/>
          <a:stretch>
            <a:fillRect/>
          </a:stretch>
        </p:blipFill>
        <p:spPr>
          <a:xfrm>
            <a:off x="3851872" y="1243584"/>
            <a:ext cx="4679081" cy="3261628"/>
          </a:xfrm>
          <a:prstGeom prst="rect">
            <a:avLst/>
          </a:prstGeom>
        </p:spPr>
      </p:pic>
    </p:spTree>
    <p:extLst>
      <p:ext uri="{BB962C8B-B14F-4D97-AF65-F5344CB8AC3E}">
        <p14:creationId xmlns:p14="http://schemas.microsoft.com/office/powerpoint/2010/main" val="315796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94DB"/>
                </a:solidFill>
                <a:latin typeface="Bahnschrift" panose="020B0502040204020203" pitchFamily="34" charset="0"/>
              </a:rPr>
              <a:t>GIAO DIỆN SẢN PHẨM</a:t>
            </a:r>
            <a:endParaRPr>
              <a:solidFill>
                <a:srgbClr val="5594DB"/>
              </a:solidFill>
              <a:latin typeface="Bahnschrift" panose="020B0502040204020203" pitchFamily="34" charset="0"/>
            </a:endParaRPr>
          </a:p>
        </p:txBody>
      </p:sp>
      <p:pic>
        <p:nvPicPr>
          <p:cNvPr id="3" name="Hình ảnh 2">
            <a:extLst>
              <a:ext uri="{FF2B5EF4-FFF2-40B4-BE49-F238E27FC236}">
                <a16:creationId xmlns:a16="http://schemas.microsoft.com/office/drawing/2014/main" id="{269344E4-5429-493F-94D5-77885FCF4646}"/>
              </a:ext>
            </a:extLst>
          </p:cNvPr>
          <p:cNvPicPr>
            <a:picLocks noChangeAspect="1"/>
          </p:cNvPicPr>
          <p:nvPr/>
        </p:nvPicPr>
        <p:blipFill>
          <a:blip r:embed="rId3"/>
          <a:stretch>
            <a:fillRect/>
          </a:stretch>
        </p:blipFill>
        <p:spPr>
          <a:xfrm>
            <a:off x="3957357" y="900648"/>
            <a:ext cx="4800855" cy="3690657"/>
          </a:xfrm>
          <a:prstGeom prst="rect">
            <a:avLst/>
          </a:prstGeom>
        </p:spPr>
      </p:pic>
      <p:sp>
        <p:nvSpPr>
          <p:cNvPr id="10" name="Hộp Văn bản 9">
            <a:extLst>
              <a:ext uri="{FF2B5EF4-FFF2-40B4-BE49-F238E27FC236}">
                <a16:creationId xmlns:a16="http://schemas.microsoft.com/office/drawing/2014/main" id="{ECE46C6B-5EB7-49C3-800F-D3F19535AE74}"/>
              </a:ext>
            </a:extLst>
          </p:cNvPr>
          <p:cNvSpPr txBox="1"/>
          <p:nvPr/>
        </p:nvSpPr>
        <p:spPr>
          <a:xfrm>
            <a:off x="224118" y="3032655"/>
            <a:ext cx="3827929" cy="1938992"/>
          </a:xfrm>
          <a:prstGeom prst="rect">
            <a:avLst/>
          </a:prstGeom>
          <a:noFill/>
        </p:spPr>
        <p:txBody>
          <a:bodyPr wrap="square" rtlCol="0">
            <a:spAutoFit/>
          </a:bodyPr>
          <a:lstStyle/>
          <a:p>
            <a:pPr lvl="3"/>
            <a:r>
              <a:rPr lang="en-US" sz="1200">
                <a:solidFill>
                  <a:schemeClr val="bg1"/>
                </a:solidFill>
                <a:latin typeface="Bahnschrift" panose="020B0502040204020203" pitchFamily="34" charset="0"/>
              </a:rPr>
              <a:t>	Hiện tại chức năng này bao gồm 7 trò chơi cơ bản. Được chọn lựa kỹ càng và lập trình lên ý tưởng (Scratch to HTML) các trò chơi sẽ giúp người dùng giải trí, học tập và rèn luyện tư duy với đồ họa linh hoạt sinh động.</a:t>
            </a:r>
          </a:p>
          <a:p>
            <a:pPr lvl="3"/>
            <a:r>
              <a:rPr lang="en-US" sz="1200">
                <a:solidFill>
                  <a:schemeClr val="bg1"/>
                </a:solidFill>
                <a:latin typeface="Bahnschrift" panose="020B0502040204020203" pitchFamily="34" charset="0"/>
              </a:rPr>
              <a:t>	Ví dụ ở đây là Word Maker, người dùng sẽ tạo ra các tổ hợp 4 chữ cái tạo ra một từ Tiếng Anh. Dual-N Back giúp ghi nhớ các chữ cái Tiếng Anh trước đó với các khoảng cách tăng dần đến 20 giúp rèn luyện trí nhớ. </a:t>
            </a:r>
          </a:p>
        </p:txBody>
      </p:sp>
    </p:spTree>
    <p:extLst>
      <p:ext uri="{BB962C8B-B14F-4D97-AF65-F5344CB8AC3E}">
        <p14:creationId xmlns:p14="http://schemas.microsoft.com/office/powerpoint/2010/main" val="384030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8" name="Hình ảnh 7">
            <a:extLst>
              <a:ext uri="{FF2B5EF4-FFF2-40B4-BE49-F238E27FC236}">
                <a16:creationId xmlns:a16="http://schemas.microsoft.com/office/drawing/2014/main" id="{6597AD3F-9753-4C5B-9627-E30651220AE8}"/>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6CF71"/>
                </a:solidFill>
                <a:latin typeface="Bahnschrift" panose="020B0502040204020203" pitchFamily="34" charset="0"/>
              </a:rPr>
              <a:t>GIAO DIỆN SẢN PHẨM</a:t>
            </a:r>
            <a:endParaRPr>
              <a:solidFill>
                <a:srgbClr val="36CF71"/>
              </a:solidFill>
              <a:latin typeface="Bahnschrift" panose="020B0502040204020203" pitchFamily="34" charset="0"/>
            </a:endParaRPr>
          </a:p>
        </p:txBody>
      </p:sp>
      <p:sp>
        <p:nvSpPr>
          <p:cNvPr id="5" name="Hộp Văn bản 4">
            <a:extLst>
              <a:ext uri="{FF2B5EF4-FFF2-40B4-BE49-F238E27FC236}">
                <a16:creationId xmlns:a16="http://schemas.microsoft.com/office/drawing/2014/main" id="{D804EF59-FE47-4840-B4DB-E109A88110AF}"/>
              </a:ext>
            </a:extLst>
          </p:cNvPr>
          <p:cNvSpPr txBox="1"/>
          <p:nvPr/>
        </p:nvSpPr>
        <p:spPr>
          <a:xfrm>
            <a:off x="224118" y="3032655"/>
            <a:ext cx="3827929" cy="1754326"/>
          </a:xfrm>
          <a:prstGeom prst="rect">
            <a:avLst/>
          </a:prstGeom>
          <a:noFill/>
        </p:spPr>
        <p:txBody>
          <a:bodyPr wrap="square" rtlCol="0">
            <a:spAutoFit/>
          </a:bodyPr>
          <a:lstStyle/>
          <a:p>
            <a:pPr lvl="3"/>
            <a:r>
              <a:rPr lang="en-US" sz="1200">
                <a:solidFill>
                  <a:schemeClr val="bg1"/>
                </a:solidFill>
                <a:latin typeface="Bahnschrift" panose="020B0502040204020203" pitchFamily="34" charset="0"/>
              </a:rPr>
              <a:t>	Đối với Nhật Ký Từ Vựng người dùng có thể sử dụng LocalStorage Manager (Extension) để sao lưu và nhập dữ liệu từ vựng từ các máy tính</a:t>
            </a:r>
          </a:p>
          <a:p>
            <a:pPr lvl="3"/>
            <a:r>
              <a:rPr lang="en-US" sz="1200">
                <a:solidFill>
                  <a:schemeClr val="bg1"/>
                </a:solidFill>
                <a:latin typeface="Bahnschrift" panose="020B0502040204020203" pitchFamily="34" charset="0"/>
              </a:rPr>
              <a:t>	Link tải Extension sao lưu dữ liệu: </a:t>
            </a:r>
            <a:r>
              <a:rPr lang="en-US" sz="1200">
                <a:solidFill>
                  <a:srgbClr val="E1E1E2"/>
                </a:solidFill>
                <a:latin typeface="Bahnschrift" panose="020B0502040204020203" pitchFamily="34" charset="0"/>
                <a:hlinkClick r:id="rId4">
                  <a:extLst>
                    <a:ext uri="{A12FA001-AC4F-418D-AE19-62706E023703}">
                      <ahyp:hlinkClr xmlns:ahyp="http://schemas.microsoft.com/office/drawing/2018/hyperlinkcolor" val="tx"/>
                    </a:ext>
                  </a:extLst>
                </a:hlinkClick>
              </a:rPr>
              <a:t>Tại đây</a:t>
            </a:r>
            <a:endParaRPr lang="en-US" sz="1200">
              <a:solidFill>
                <a:srgbClr val="E1E1E2"/>
              </a:solidFill>
              <a:latin typeface="Bahnschrift" panose="020B0502040204020203" pitchFamily="34" charset="0"/>
            </a:endParaRPr>
          </a:p>
          <a:p>
            <a:pPr lvl="3"/>
            <a:r>
              <a:rPr lang="en-US" sz="1200">
                <a:solidFill>
                  <a:srgbClr val="E1E1E2"/>
                </a:solidFill>
                <a:latin typeface="Bahnschrift" panose="020B0502040204020203" pitchFamily="34" charset="0"/>
              </a:rPr>
              <a:t>	Nhật Ký Từ Vựng: cho phép thao tác từ vựng, hỗ trợ bảng chữ cái cho các bạn nhỏ, hỗ trợ kiểm tra lại các từ vựng đã ghi chép và dịch từ vựng qua Google Translate – tích hợp âm nhạc giải trí. </a:t>
            </a:r>
          </a:p>
        </p:txBody>
      </p:sp>
    </p:spTree>
    <p:extLst>
      <p:ext uri="{BB962C8B-B14F-4D97-AF65-F5344CB8AC3E}">
        <p14:creationId xmlns:p14="http://schemas.microsoft.com/office/powerpoint/2010/main" val="292280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8" name="Hình ảnh 7">
            <a:extLst>
              <a:ext uri="{FF2B5EF4-FFF2-40B4-BE49-F238E27FC236}">
                <a16:creationId xmlns:a16="http://schemas.microsoft.com/office/drawing/2014/main" id="{6597AD3F-9753-4C5B-9627-E30651220AE8}"/>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486684" y="307275"/>
            <a:ext cx="3827929" cy="4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bg1"/>
                </a:solidFill>
                <a:latin typeface="Bahnschrift" panose="020B0502040204020203" pitchFamily="34" charset="0"/>
              </a:rPr>
              <a:t>GIAO DIỆN SẢN PHẨM</a:t>
            </a:r>
            <a:endParaRPr sz="2000">
              <a:solidFill>
                <a:schemeClr val="bg1"/>
              </a:solidFill>
              <a:latin typeface="Bahnschrift" panose="020B0502040204020203" pitchFamily="34" charset="0"/>
            </a:endParaRPr>
          </a:p>
        </p:txBody>
      </p:sp>
      <p:sp>
        <p:nvSpPr>
          <p:cNvPr id="5" name="Hộp Văn bản 4">
            <a:extLst>
              <a:ext uri="{FF2B5EF4-FFF2-40B4-BE49-F238E27FC236}">
                <a16:creationId xmlns:a16="http://schemas.microsoft.com/office/drawing/2014/main" id="{D804EF59-FE47-4840-B4DB-E109A88110AF}"/>
              </a:ext>
            </a:extLst>
          </p:cNvPr>
          <p:cNvSpPr txBox="1"/>
          <p:nvPr/>
        </p:nvSpPr>
        <p:spPr>
          <a:xfrm>
            <a:off x="215155" y="991650"/>
            <a:ext cx="3827929" cy="1938992"/>
          </a:xfrm>
          <a:prstGeom prst="rect">
            <a:avLst/>
          </a:prstGeom>
          <a:noFill/>
        </p:spPr>
        <p:txBody>
          <a:bodyPr wrap="square" rtlCol="0">
            <a:spAutoFit/>
          </a:bodyPr>
          <a:lstStyle/>
          <a:p>
            <a:pPr lvl="3"/>
            <a:r>
              <a:rPr lang="en-US" sz="1200">
                <a:solidFill>
                  <a:schemeClr val="bg1"/>
                </a:solidFill>
                <a:latin typeface="Bahnschrift" panose="020B0502040204020203" pitchFamily="34" charset="0"/>
              </a:rPr>
              <a:t>	Giao diện của chức năng The Word gồm </a:t>
            </a:r>
            <a:r>
              <a:rPr lang="en-US" sz="1200">
                <a:solidFill>
                  <a:srgbClr val="E05041"/>
                </a:solidFill>
                <a:latin typeface="Bahnschrift" panose="020B0502040204020203" pitchFamily="34" charset="0"/>
              </a:rPr>
              <a:t>Word Of The Day </a:t>
            </a:r>
            <a:r>
              <a:rPr lang="en-US" sz="1200">
                <a:solidFill>
                  <a:schemeClr val="bg1"/>
                </a:solidFill>
                <a:latin typeface="Bahnschrift" panose="020B0502040204020203" pitchFamily="34" charset="0"/>
              </a:rPr>
              <a:t>(học từ vựng mới mỗi ngày) và </a:t>
            </a:r>
            <a:r>
              <a:rPr lang="en-US" sz="1200">
                <a:solidFill>
                  <a:srgbClr val="4A8BD6"/>
                </a:solidFill>
                <a:latin typeface="Bahnschrift" panose="020B0502040204020203" pitchFamily="34" charset="0"/>
              </a:rPr>
              <a:t>English Soup </a:t>
            </a:r>
            <a:r>
              <a:rPr lang="en-US" sz="1200">
                <a:solidFill>
                  <a:schemeClr val="bg1"/>
                </a:solidFill>
                <a:latin typeface="Bahnschrift" panose="020B0502040204020203" pitchFamily="34" charset="0"/>
              </a:rPr>
              <a:t>– là blog hỗ trợ chức năng tham gia đăng bài viết. Những bài viết Tiếng Anh song ngữ và chú thích từ vựng đồng thời có âm thanh đọc sẵn giúp rèn luyện kỹ năng Tiếng Anh, mang đến những giá trị tốt đẹp đến người dùng qua những bài học ý nghĩa.</a:t>
            </a:r>
          </a:p>
          <a:p>
            <a:pPr lvl="3"/>
            <a:r>
              <a:rPr lang="en-US" sz="1200">
                <a:solidFill>
                  <a:schemeClr val="bg1"/>
                </a:solidFill>
                <a:latin typeface="Bahnschrift" panose="020B0502040204020203" pitchFamily="34" charset="0"/>
              </a:rPr>
              <a:t>	Truy cập </a:t>
            </a:r>
            <a:r>
              <a:rPr lang="en-US" sz="1200">
                <a:solidFill>
                  <a:srgbClr val="4A8BD6"/>
                </a:solidFill>
                <a:latin typeface="Bahnschrift" panose="020B0502040204020203" pitchFamily="34" charset="0"/>
              </a:rPr>
              <a:t>English Soup </a:t>
            </a:r>
            <a:r>
              <a:rPr lang="en-US" sz="1200">
                <a:solidFill>
                  <a:srgbClr val="FFC000"/>
                </a:solidFill>
                <a:latin typeface="Bahnschrift" panose="020B0502040204020203" pitchFamily="34" charset="0"/>
                <a:hlinkClick r:id="rId4">
                  <a:extLst>
                    <a:ext uri="{A12FA001-AC4F-418D-AE19-62706E023703}">
                      <ahyp:hlinkClr xmlns:ahyp="http://schemas.microsoft.com/office/drawing/2018/hyperlinkcolor" val="tx"/>
                    </a:ext>
                  </a:extLst>
                </a:hlinkClick>
              </a:rPr>
              <a:t>haveenglishsoup.blogspot.com </a:t>
            </a:r>
            <a:r>
              <a:rPr lang="en-US" sz="1200">
                <a:solidFill>
                  <a:schemeClr val="bg1"/>
                </a:solidFill>
                <a:latin typeface="Bahnschrift" panose="020B0502040204020203" pitchFamily="34" charset="0"/>
              </a:rPr>
              <a:t>(Mã nguồn dựa trên Blogger và thêm CSS chú thích từ vựng).</a:t>
            </a:r>
            <a:endParaRPr lang="en-US" sz="1200">
              <a:solidFill>
                <a:srgbClr val="E1E1E2"/>
              </a:solidFill>
              <a:latin typeface="Bahnschrift" panose="020B0502040204020203" pitchFamily="34" charset="0"/>
            </a:endParaRPr>
          </a:p>
        </p:txBody>
      </p:sp>
      <p:pic>
        <p:nvPicPr>
          <p:cNvPr id="3" name="Hình ảnh 2">
            <a:extLst>
              <a:ext uri="{FF2B5EF4-FFF2-40B4-BE49-F238E27FC236}">
                <a16:creationId xmlns:a16="http://schemas.microsoft.com/office/drawing/2014/main" id="{BB4DE875-4773-44BB-B8B5-6B781B744446}"/>
              </a:ext>
            </a:extLst>
          </p:cNvPr>
          <p:cNvPicPr>
            <a:picLocks noChangeAspect="1"/>
          </p:cNvPicPr>
          <p:nvPr/>
        </p:nvPicPr>
        <p:blipFill>
          <a:blip r:embed="rId5"/>
          <a:stretch>
            <a:fillRect/>
          </a:stretch>
        </p:blipFill>
        <p:spPr>
          <a:xfrm>
            <a:off x="3948394" y="900647"/>
            <a:ext cx="4800856" cy="3690658"/>
          </a:xfrm>
          <a:prstGeom prst="rect">
            <a:avLst/>
          </a:prstGeom>
        </p:spPr>
      </p:pic>
    </p:spTree>
    <p:extLst>
      <p:ext uri="{BB962C8B-B14F-4D97-AF65-F5344CB8AC3E}">
        <p14:creationId xmlns:p14="http://schemas.microsoft.com/office/powerpoint/2010/main" val="178465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8" name="Hình ảnh 7">
            <a:extLst>
              <a:ext uri="{FF2B5EF4-FFF2-40B4-BE49-F238E27FC236}">
                <a16:creationId xmlns:a16="http://schemas.microsoft.com/office/drawing/2014/main" id="{6597AD3F-9753-4C5B-9627-E30651220AE8}"/>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8CC70"/>
                </a:solidFill>
                <a:latin typeface="Bahnschrift" panose="020B0502040204020203" pitchFamily="34" charset="0"/>
              </a:rPr>
              <a:t>GIAO DIỆN SẢN PHẨM</a:t>
            </a:r>
            <a:endParaRPr>
              <a:solidFill>
                <a:srgbClr val="F8CC70"/>
              </a:solidFill>
              <a:latin typeface="Bahnschrift" panose="020B0502040204020203" pitchFamily="34" charset="0"/>
            </a:endParaRPr>
          </a:p>
        </p:txBody>
      </p:sp>
      <p:pic>
        <p:nvPicPr>
          <p:cNvPr id="4" name="Hình ảnh 3">
            <a:extLst>
              <a:ext uri="{FF2B5EF4-FFF2-40B4-BE49-F238E27FC236}">
                <a16:creationId xmlns:a16="http://schemas.microsoft.com/office/drawing/2014/main" id="{67342353-326C-46F4-AFF3-EB562E8D6650}"/>
              </a:ext>
            </a:extLst>
          </p:cNvPr>
          <p:cNvPicPr>
            <a:picLocks noChangeAspect="1"/>
          </p:cNvPicPr>
          <p:nvPr/>
        </p:nvPicPr>
        <p:blipFill>
          <a:blip r:embed="rId4"/>
          <a:stretch>
            <a:fillRect/>
          </a:stretch>
        </p:blipFill>
        <p:spPr>
          <a:xfrm>
            <a:off x="3957357" y="900647"/>
            <a:ext cx="4800857" cy="3690658"/>
          </a:xfrm>
          <a:prstGeom prst="rect">
            <a:avLst/>
          </a:prstGeom>
        </p:spPr>
      </p:pic>
      <p:sp>
        <p:nvSpPr>
          <p:cNvPr id="5" name="Hộp Văn bản 4">
            <a:extLst>
              <a:ext uri="{FF2B5EF4-FFF2-40B4-BE49-F238E27FC236}">
                <a16:creationId xmlns:a16="http://schemas.microsoft.com/office/drawing/2014/main" id="{684B3ACE-31F3-45F6-B043-496A6C515F1D}"/>
              </a:ext>
            </a:extLst>
          </p:cNvPr>
          <p:cNvSpPr txBox="1"/>
          <p:nvPr/>
        </p:nvSpPr>
        <p:spPr>
          <a:xfrm>
            <a:off x="224118" y="3032655"/>
            <a:ext cx="3827929" cy="830997"/>
          </a:xfrm>
          <a:prstGeom prst="rect">
            <a:avLst/>
          </a:prstGeom>
          <a:noFill/>
        </p:spPr>
        <p:txBody>
          <a:bodyPr wrap="square" rtlCol="0">
            <a:spAutoFit/>
          </a:bodyPr>
          <a:lstStyle/>
          <a:p>
            <a:r>
              <a:rPr lang="en-US" sz="1200">
                <a:solidFill>
                  <a:schemeClr val="bg1"/>
                </a:solidFill>
                <a:latin typeface="Bahnschrift" panose="020B0502040204020203" pitchFamily="34" charset="0"/>
              </a:rPr>
              <a:t>	Mỗi ngày khi người dùng truy cập vào chức năng “</a:t>
            </a:r>
            <a:r>
              <a:rPr lang="en-US" sz="1200">
                <a:solidFill>
                  <a:srgbClr val="E05041"/>
                </a:solidFill>
                <a:latin typeface="Bahnschrift" panose="020B0502040204020203" pitchFamily="34" charset="0"/>
              </a:rPr>
              <a:t>Word Of The Day</a:t>
            </a:r>
            <a:r>
              <a:rPr lang="en-US" sz="1200">
                <a:solidFill>
                  <a:schemeClr val="bg1"/>
                </a:solidFill>
                <a:latin typeface="Bahnschrift" panose="020B0502040204020203" pitchFamily="34" charset="0"/>
              </a:rPr>
              <a:t>” sẽ có một từ vựng và một mô tả để người dùng có thể mở rộng vốn từ mỗi ngày. </a:t>
            </a:r>
          </a:p>
        </p:txBody>
      </p:sp>
    </p:spTree>
    <p:extLst>
      <p:ext uri="{BB962C8B-B14F-4D97-AF65-F5344CB8AC3E}">
        <p14:creationId xmlns:p14="http://schemas.microsoft.com/office/powerpoint/2010/main" val="154183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6" name="Hình ảnh 5">
            <a:extLst>
              <a:ext uri="{FF2B5EF4-FFF2-40B4-BE49-F238E27FC236}">
                <a16:creationId xmlns:a16="http://schemas.microsoft.com/office/drawing/2014/main" id="{000C7260-A613-4B24-9B70-58B9C27F9DF9}"/>
              </a:ext>
            </a:extLst>
          </p:cNvPr>
          <p:cNvPicPr>
            <a:picLocks noChangeAspect="1"/>
          </p:cNvPicPr>
          <p:nvPr/>
        </p:nvPicPr>
        <p:blipFill>
          <a:blip r:embed="rId3"/>
          <a:stretch>
            <a:fillRect/>
          </a:stretch>
        </p:blipFill>
        <p:spPr>
          <a:xfrm>
            <a:off x="3957357" y="900647"/>
            <a:ext cx="4800856" cy="3690658"/>
          </a:xfrm>
          <a:prstGeom prst="rect">
            <a:avLst/>
          </a:prstGeom>
        </p:spPr>
      </p:pic>
      <p:sp>
        <p:nvSpPr>
          <p:cNvPr id="402" name="Google Shape;402;p39"/>
          <p:cNvSpPr txBox="1">
            <a:spLocks noGrp="1"/>
          </p:cNvSpPr>
          <p:nvPr>
            <p:ph type="title"/>
          </p:nvPr>
        </p:nvSpPr>
        <p:spPr>
          <a:xfrm>
            <a:off x="4800334" y="315795"/>
            <a:ext cx="3114900" cy="4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8CC70"/>
                </a:solidFill>
                <a:latin typeface="Bahnschrift" panose="020B0502040204020203" pitchFamily="34" charset="0"/>
              </a:rPr>
              <a:t>GIAO DIỆN SẢN PHẨM</a:t>
            </a:r>
            <a:endParaRPr>
              <a:solidFill>
                <a:srgbClr val="F8CC70"/>
              </a:solidFill>
              <a:latin typeface="Bahnschrift" panose="020B0502040204020203" pitchFamily="34" charset="0"/>
            </a:endParaRPr>
          </a:p>
        </p:txBody>
      </p:sp>
      <p:sp>
        <p:nvSpPr>
          <p:cNvPr id="9" name="Hộp Văn bản 8">
            <a:extLst>
              <a:ext uri="{FF2B5EF4-FFF2-40B4-BE49-F238E27FC236}">
                <a16:creationId xmlns:a16="http://schemas.microsoft.com/office/drawing/2014/main" id="{5BD27AC8-A2EC-4788-BEE3-8913B529DBA5}"/>
              </a:ext>
            </a:extLst>
          </p:cNvPr>
          <p:cNvSpPr txBox="1"/>
          <p:nvPr/>
        </p:nvSpPr>
        <p:spPr>
          <a:xfrm>
            <a:off x="224118" y="3032655"/>
            <a:ext cx="3827929" cy="1384995"/>
          </a:xfrm>
          <a:prstGeom prst="rect">
            <a:avLst/>
          </a:prstGeom>
          <a:noFill/>
        </p:spPr>
        <p:txBody>
          <a:bodyPr wrap="square" rtlCol="0">
            <a:spAutoFit/>
          </a:bodyPr>
          <a:lstStyle/>
          <a:p>
            <a:pPr lvl="2"/>
            <a:r>
              <a:rPr lang="en-US" sz="1200">
                <a:solidFill>
                  <a:schemeClr val="bg1"/>
                </a:solidFill>
                <a:latin typeface="Bahnschrift" panose="020B0502040204020203" pitchFamily="34" charset="0"/>
              </a:rPr>
              <a:t>	Đây là giao diện của chức năng ghi âm, thao tác nghe ghi âm chỉ bằng cách kéo thả tệp mp3. Ngoài ra người dùng có thể lưu về tệp đã ghi âm. 	Hỗ trợ trang web tích hợp soạn bài nói Essay giảm bớt sự lặp từ (FindSynonym), thống kê tần suất sử dụng từ. Sử dụng từ đồng nghĩa thích hợp.</a:t>
            </a:r>
          </a:p>
        </p:txBody>
      </p:sp>
    </p:spTree>
    <p:extLst>
      <p:ext uri="{BB962C8B-B14F-4D97-AF65-F5344CB8AC3E}">
        <p14:creationId xmlns:p14="http://schemas.microsoft.com/office/powerpoint/2010/main" val="199189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3" name="Hình ảnh 2">
            <a:extLst>
              <a:ext uri="{FF2B5EF4-FFF2-40B4-BE49-F238E27FC236}">
                <a16:creationId xmlns:a16="http://schemas.microsoft.com/office/drawing/2014/main" id="{D25301A4-2856-4C0F-86F0-7EF6C001826D}"/>
              </a:ext>
            </a:extLst>
          </p:cNvPr>
          <p:cNvPicPr>
            <a:picLocks noChangeAspect="1"/>
          </p:cNvPicPr>
          <p:nvPr/>
        </p:nvPicPr>
        <p:blipFill>
          <a:blip r:embed="rId3"/>
          <a:stretch>
            <a:fillRect/>
          </a:stretch>
        </p:blipFill>
        <p:spPr>
          <a:xfrm>
            <a:off x="3957357" y="900645"/>
            <a:ext cx="4800857" cy="3690659"/>
          </a:xfrm>
          <a:prstGeom prst="rect">
            <a:avLst/>
          </a:prstGeom>
        </p:spPr>
      </p:pic>
      <p:sp>
        <p:nvSpPr>
          <p:cNvPr id="9" name="Hộp Văn bản 8">
            <a:extLst>
              <a:ext uri="{FF2B5EF4-FFF2-40B4-BE49-F238E27FC236}">
                <a16:creationId xmlns:a16="http://schemas.microsoft.com/office/drawing/2014/main" id="{5BD27AC8-A2EC-4788-BEE3-8913B529DBA5}"/>
              </a:ext>
            </a:extLst>
          </p:cNvPr>
          <p:cNvSpPr txBox="1"/>
          <p:nvPr/>
        </p:nvSpPr>
        <p:spPr>
          <a:xfrm>
            <a:off x="129428" y="900645"/>
            <a:ext cx="3827929" cy="2677656"/>
          </a:xfrm>
          <a:prstGeom prst="rect">
            <a:avLst/>
          </a:prstGeom>
          <a:noFill/>
        </p:spPr>
        <p:txBody>
          <a:bodyPr wrap="square" rtlCol="0">
            <a:spAutoFit/>
          </a:bodyPr>
          <a:lstStyle/>
          <a:p>
            <a:pPr lvl="2"/>
            <a:r>
              <a:rPr lang="en-US" sz="1200">
                <a:solidFill>
                  <a:schemeClr val="bg1"/>
                </a:solidFill>
                <a:latin typeface="Bahnschrift" panose="020B0502040204020203" pitchFamily="34" charset="0"/>
              </a:rPr>
              <a:t>	Hiện tại phần mềm bao gồm 2 phần mở rộng:</a:t>
            </a:r>
          </a:p>
          <a:p>
            <a:pPr lvl="2"/>
            <a:r>
              <a:rPr lang="en-US" sz="1200">
                <a:solidFill>
                  <a:schemeClr val="bg1"/>
                </a:solidFill>
                <a:latin typeface="Bahnschrift" panose="020B0502040204020203" pitchFamily="34" charset="0"/>
              </a:rPr>
              <a:t>	</a:t>
            </a:r>
            <a:r>
              <a:rPr lang="en-US" sz="1200">
                <a:solidFill>
                  <a:srgbClr val="E04F41"/>
                </a:solidFill>
                <a:latin typeface="Bahnschrift" panose="020B0502040204020203" pitchFamily="34" charset="0"/>
              </a:rPr>
              <a:t>EVTD DICTIONARY </a:t>
            </a:r>
            <a:r>
              <a:rPr lang="en-US" sz="1200">
                <a:solidFill>
                  <a:schemeClr val="bg1"/>
                </a:solidFill>
                <a:latin typeface="Bahnschrift" panose="020B0502040204020203" pitchFamily="34" charset="0"/>
              </a:rPr>
              <a:t>– Tra cứu từ vựng trên trình duyệt, trang web hướng dẫn cài đặt và sử dụng, cung cấp dịch vụ thiết kế các giao diện phù hợp với nhu cầu của người dùng trong làm việc, học tập và tra cứu thông tin hằng ngày.</a:t>
            </a:r>
          </a:p>
          <a:p>
            <a:pPr lvl="2"/>
            <a:r>
              <a:rPr lang="en-US" sz="1200">
                <a:solidFill>
                  <a:srgbClr val="5594DB"/>
                </a:solidFill>
                <a:latin typeface="Bahnschrift" panose="020B0502040204020203" pitchFamily="34" charset="0"/>
              </a:rPr>
              <a:t> 	FINDSYNONYM </a:t>
            </a:r>
            <a:r>
              <a:rPr lang="en-US" sz="1200">
                <a:solidFill>
                  <a:schemeClr val="bg1"/>
                </a:solidFill>
                <a:latin typeface="Bahnschrift" panose="020B0502040204020203" pitchFamily="34" charset="0"/>
              </a:rPr>
              <a:t>– Soạn bài viết Essay chất lượng qua sửa lỗi lặp từ qua thống kê tần suất sử dụng. Sử dụng trong học tập, làm việc viết lách, công cụ nghiên cứu từ vựng mới. Mã nguồn tham khảo từ </a:t>
            </a:r>
            <a:r>
              <a:rPr lang="en-US" sz="1200">
                <a:solidFill>
                  <a:schemeClr val="accent4"/>
                </a:solidFill>
                <a:latin typeface="Bahnschrift" panose="020B0502040204020203" pitchFamily="34" charset="0"/>
                <a:hlinkClick r:id="rId4">
                  <a:extLst>
                    <a:ext uri="{A12FA001-AC4F-418D-AE19-62706E023703}">
                      <ahyp:hlinkClr xmlns:ahyp="http://schemas.microsoft.com/office/drawing/2018/hyperlinkcolor" val="tx"/>
                    </a:ext>
                  </a:extLst>
                </a:hlinkClick>
              </a:rPr>
              <a:t>Github</a:t>
            </a:r>
            <a:r>
              <a:rPr lang="en-US" sz="1200">
                <a:solidFill>
                  <a:schemeClr val="bg1"/>
                </a:solidFill>
                <a:latin typeface="Bahnschrift" panose="020B0502040204020203" pitchFamily="34" charset="0"/>
              </a:rPr>
              <a:t>, đã thiết kế Việt Hóa và tích hợp EVTD vào để phục vụ cho việc tìm hiểu các từ đồng nghĩa gợi ý.</a:t>
            </a:r>
          </a:p>
        </p:txBody>
      </p:sp>
      <p:sp>
        <p:nvSpPr>
          <p:cNvPr id="5" name="Google Shape;402;p39">
            <a:extLst>
              <a:ext uri="{FF2B5EF4-FFF2-40B4-BE49-F238E27FC236}">
                <a16:creationId xmlns:a16="http://schemas.microsoft.com/office/drawing/2014/main" id="{192F433C-7F50-4E5A-AFB0-B3AD670C1E4A}"/>
              </a:ext>
            </a:extLst>
          </p:cNvPr>
          <p:cNvSpPr txBox="1">
            <a:spLocks/>
          </p:cNvSpPr>
          <p:nvPr/>
        </p:nvSpPr>
        <p:spPr>
          <a:xfrm>
            <a:off x="4800334" y="315795"/>
            <a:ext cx="3114900" cy="47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Staatliches"/>
              <a:buNone/>
              <a:defRPr sz="4200" b="0" i="0" u="none" strike="noStrike" cap="none">
                <a:solidFill>
                  <a:schemeClr val="lt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1800">
                <a:solidFill>
                  <a:srgbClr val="4A8BD6"/>
                </a:solidFill>
                <a:latin typeface="Bahnschrift" panose="020B0502040204020203" pitchFamily="34" charset="0"/>
              </a:rPr>
              <a:t>GIAO DIỆN SẢN PHẨM</a:t>
            </a:r>
          </a:p>
        </p:txBody>
      </p:sp>
    </p:spTree>
    <p:extLst>
      <p:ext uri="{BB962C8B-B14F-4D97-AF65-F5344CB8AC3E}">
        <p14:creationId xmlns:p14="http://schemas.microsoft.com/office/powerpoint/2010/main" val="31648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Hình ảnh 10">
            <a:extLst>
              <a:ext uri="{FF2B5EF4-FFF2-40B4-BE49-F238E27FC236}">
                <a16:creationId xmlns:a16="http://schemas.microsoft.com/office/drawing/2014/main" id="{40F601C0-774D-4E10-A230-C6C2A96BCC6F}"/>
              </a:ext>
            </a:extLst>
          </p:cNvPr>
          <p:cNvPicPr>
            <a:picLocks noChangeAspect="1"/>
          </p:cNvPicPr>
          <p:nvPr/>
        </p:nvPicPr>
        <p:blipFill>
          <a:blip r:embed="rId3"/>
          <a:stretch>
            <a:fillRect/>
          </a:stretch>
        </p:blipFill>
        <p:spPr>
          <a:xfrm>
            <a:off x="1512804" y="466163"/>
            <a:ext cx="6118390" cy="4211173"/>
          </a:xfrm>
          <a:prstGeom prst="rect">
            <a:avLst/>
          </a:prstGeom>
        </p:spPr>
      </p:pic>
      <p:sp>
        <p:nvSpPr>
          <p:cNvPr id="13" name="Hộp Văn bản 12">
            <a:extLst>
              <a:ext uri="{FF2B5EF4-FFF2-40B4-BE49-F238E27FC236}">
                <a16:creationId xmlns:a16="http://schemas.microsoft.com/office/drawing/2014/main" id="{8E1F12BC-4CC6-48FE-9B73-BA43E502C0C3}"/>
              </a:ext>
            </a:extLst>
          </p:cNvPr>
          <p:cNvSpPr txBox="1"/>
          <p:nvPr/>
        </p:nvSpPr>
        <p:spPr>
          <a:xfrm>
            <a:off x="2506369" y="84741"/>
            <a:ext cx="4644220" cy="307777"/>
          </a:xfrm>
          <a:prstGeom prst="rect">
            <a:avLst/>
          </a:prstGeom>
          <a:noFill/>
        </p:spPr>
        <p:txBody>
          <a:bodyPr wrap="none" rtlCol="0">
            <a:spAutoFit/>
          </a:bodyPr>
          <a:lstStyle/>
          <a:p>
            <a:r>
              <a:rPr lang="en-US">
                <a:solidFill>
                  <a:srgbClr val="5594DB"/>
                </a:solidFill>
                <a:latin typeface="Bahnschrift" panose="020B0502040204020203" pitchFamily="34" charset="0"/>
              </a:rPr>
              <a:t>THUYẾT MINH PHẦN MỞ RỘNG:</a:t>
            </a:r>
            <a:r>
              <a:rPr lang="en-US">
                <a:solidFill>
                  <a:schemeClr val="bg1"/>
                </a:solidFill>
                <a:latin typeface="Bahnschrift" panose="020B0502040204020203" pitchFamily="34" charset="0"/>
              </a:rPr>
              <a:t> </a:t>
            </a:r>
            <a:r>
              <a:rPr lang="en-US">
                <a:solidFill>
                  <a:srgbClr val="ACE146"/>
                </a:solidFill>
                <a:latin typeface="Bahnschrift" panose="020B0502040204020203" pitchFamily="34" charset="0"/>
                <a:hlinkClick r:id="rId4">
                  <a:extLst>
                    <a:ext uri="{A12FA001-AC4F-418D-AE19-62706E023703}">
                      <ahyp:hlinkClr xmlns:ahyp="http://schemas.microsoft.com/office/drawing/2018/hyperlinkcolor" val="tx"/>
                    </a:ext>
                  </a:extLst>
                </a:hlinkClick>
              </a:rPr>
              <a:t>evtd-dictionary.web.app</a:t>
            </a:r>
            <a:endParaRPr lang="en-US">
              <a:solidFill>
                <a:srgbClr val="ACE146"/>
              </a:solidFill>
              <a:latin typeface="Bahnschrift" panose="020B0502040204020203" pitchFamily="34" charset="0"/>
            </a:endParaRPr>
          </a:p>
        </p:txBody>
      </p:sp>
    </p:spTree>
    <p:extLst>
      <p:ext uri="{BB962C8B-B14F-4D97-AF65-F5344CB8AC3E}">
        <p14:creationId xmlns:p14="http://schemas.microsoft.com/office/powerpoint/2010/main" val="187776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FFD966"/>
                </a:solidFill>
                <a:latin typeface="Bahnschrift" panose="020B0502040204020203" pitchFamily="34" charset="0"/>
              </a:rPr>
              <a:t>TÀI LIỆU THAM KHẢO</a:t>
            </a:r>
            <a:endParaRPr sz="2500">
              <a:solidFill>
                <a:srgbClr val="FFD96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Trình bày tài liệu tham khảo và hướng dẫn</a:t>
            </a:r>
            <a:endParaRPr lang="vi-VN">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D966"/>
                </a:solidFill>
              </a:rPr>
              <a:t>0</a:t>
            </a:r>
            <a:r>
              <a:rPr lang="en-US">
                <a:solidFill>
                  <a:srgbClr val="FFD966"/>
                </a:solidFill>
              </a:rPr>
              <a:t>4</a:t>
            </a:r>
            <a:endParaRPr>
              <a:solidFill>
                <a:srgbClr val="FFD96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701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a:solidFill>
                  <a:srgbClr val="ACE146"/>
                </a:solidFill>
                <a:latin typeface="Bahnschrift" panose="020B0502040204020203" pitchFamily="34" charset="0"/>
              </a:rPr>
              <a:t>Sản phẩm hỗ trợ việc dạy và học Tiếng Anh của học sinh, giáo viên và các đối tượng khác.</a:t>
            </a:r>
          </a:p>
          <a:p>
            <a:pPr marL="0" lvl="0" indent="0" algn="ctr" rtl="0">
              <a:spcBef>
                <a:spcPts val="0"/>
              </a:spcBef>
              <a:spcAft>
                <a:spcPts val="1600"/>
              </a:spcAft>
              <a:buNone/>
            </a:pPr>
            <a:r>
              <a:rPr lang="vi-VN">
                <a:solidFill>
                  <a:srgbClr val="ACE146"/>
                </a:solidFill>
                <a:latin typeface="Bahnschrift" panose="020B0502040204020203" pitchFamily="34" charset="0"/>
              </a:rPr>
              <a:t>Phần mềm được triển khai trên website tại: </a:t>
            </a:r>
            <a:r>
              <a:rPr lang="vi-VN" b="1">
                <a:solidFill>
                  <a:srgbClr val="ACE146"/>
                </a:solidFill>
                <a:latin typeface="Bahnschrift" panose="020B0502040204020203" pitchFamily="34" charset="0"/>
                <a:hlinkClick r:id="rId3"/>
              </a:rPr>
              <a:t>freeenglishtool.web.app</a:t>
            </a:r>
            <a:endParaRPr b="1">
              <a:solidFill>
                <a:srgbClr val="ACE146"/>
              </a:solidFill>
              <a:latin typeface="Bahnschrift" panose="020B0502040204020203" pitchFamily="34" charset="0"/>
            </a:endParaRPr>
          </a:p>
        </p:txBody>
      </p:sp>
      <p:sp>
        <p:nvSpPr>
          <p:cNvPr id="391" name="Google Shape;391;p3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67E6E6"/>
                </a:solidFill>
                <a:latin typeface="Bahnschrift" panose="020B0502040204020203" pitchFamily="34" charset="0"/>
              </a:rPr>
              <a:t>THÔNG TIN VỀ SẢN PHẨM</a:t>
            </a:r>
            <a:endParaRPr>
              <a:solidFill>
                <a:srgbClr val="67E6E6"/>
              </a:solidFill>
              <a:latin typeface="Bahnschrift" panose="020B0502040204020203" pitchFamily="34" charset="0"/>
            </a:endParaRPr>
          </a:p>
        </p:txBody>
      </p:sp>
      <p:grpSp>
        <p:nvGrpSpPr>
          <p:cNvPr id="4" name="Google Shape;2478;p95">
            <a:extLst>
              <a:ext uri="{FF2B5EF4-FFF2-40B4-BE49-F238E27FC236}">
                <a16:creationId xmlns:a16="http://schemas.microsoft.com/office/drawing/2014/main" id="{6334CE52-7B8C-4B9E-A9DC-291730AEFC5E}"/>
              </a:ext>
            </a:extLst>
          </p:cNvPr>
          <p:cNvGrpSpPr/>
          <p:nvPr/>
        </p:nvGrpSpPr>
        <p:grpSpPr>
          <a:xfrm>
            <a:off x="6653533" y="2053082"/>
            <a:ext cx="804958" cy="875298"/>
            <a:chOff x="1561375" y="892850"/>
            <a:chExt cx="1527475" cy="1660950"/>
          </a:xfrm>
        </p:grpSpPr>
        <p:sp>
          <p:nvSpPr>
            <p:cNvPr id="5" name="Google Shape;2479;p95">
              <a:extLst>
                <a:ext uri="{FF2B5EF4-FFF2-40B4-BE49-F238E27FC236}">
                  <a16:creationId xmlns:a16="http://schemas.microsoft.com/office/drawing/2014/main" id="{C438325F-DA86-4C3B-96C7-0C7FE098E297}"/>
                </a:ext>
              </a:extLst>
            </p:cNvPr>
            <p:cNvSpPr/>
            <p:nvPr/>
          </p:nvSpPr>
          <p:spPr>
            <a:xfrm>
              <a:off x="1561375" y="1505975"/>
              <a:ext cx="303675" cy="238400"/>
            </a:xfrm>
            <a:custGeom>
              <a:avLst/>
              <a:gdLst/>
              <a:ahLst/>
              <a:cxnLst/>
              <a:rect l="l" t="t" r="r" b="b"/>
              <a:pathLst>
                <a:path w="12147" h="9536" extrusionOk="0">
                  <a:moveTo>
                    <a:pt x="9227" y="0"/>
                  </a:moveTo>
                  <a:cubicBezTo>
                    <a:pt x="8465" y="0"/>
                    <a:pt x="7900" y="1382"/>
                    <a:pt x="8281" y="2140"/>
                  </a:cubicBezTo>
                  <a:cubicBezTo>
                    <a:pt x="8281" y="2140"/>
                    <a:pt x="6892" y="798"/>
                    <a:pt x="5816" y="488"/>
                  </a:cubicBezTo>
                  <a:cubicBezTo>
                    <a:pt x="5492" y="395"/>
                    <a:pt x="5179" y="352"/>
                    <a:pt x="4879" y="352"/>
                  </a:cubicBezTo>
                  <a:cubicBezTo>
                    <a:pt x="1638" y="352"/>
                    <a:pt x="0" y="5413"/>
                    <a:pt x="4287" y="7422"/>
                  </a:cubicBezTo>
                  <a:cubicBezTo>
                    <a:pt x="7889" y="8980"/>
                    <a:pt x="9473" y="9536"/>
                    <a:pt x="9473" y="9536"/>
                  </a:cubicBezTo>
                  <a:lnTo>
                    <a:pt x="12147" y="3913"/>
                  </a:lnTo>
                  <a:cubicBezTo>
                    <a:pt x="12147" y="3913"/>
                    <a:pt x="10878" y="1399"/>
                    <a:pt x="9851" y="318"/>
                  </a:cubicBezTo>
                  <a:cubicBezTo>
                    <a:pt x="9638" y="94"/>
                    <a:pt x="9426" y="0"/>
                    <a:pt x="9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95">
              <a:extLst>
                <a:ext uri="{FF2B5EF4-FFF2-40B4-BE49-F238E27FC236}">
                  <a16:creationId xmlns:a16="http://schemas.microsoft.com/office/drawing/2014/main" id="{5A9DFF51-833E-4A08-920F-613E9826E3B9}"/>
                </a:ext>
              </a:extLst>
            </p:cNvPr>
            <p:cNvSpPr/>
            <p:nvPr/>
          </p:nvSpPr>
          <p:spPr>
            <a:xfrm>
              <a:off x="1603250" y="1597475"/>
              <a:ext cx="242950" cy="146900"/>
            </a:xfrm>
            <a:custGeom>
              <a:avLst/>
              <a:gdLst/>
              <a:ahLst/>
              <a:cxnLst/>
              <a:rect l="l" t="t" r="r" b="b"/>
              <a:pathLst>
                <a:path w="9718" h="5876" extrusionOk="0">
                  <a:moveTo>
                    <a:pt x="9443" y="1"/>
                  </a:moveTo>
                  <a:cubicBezTo>
                    <a:pt x="9443" y="1"/>
                    <a:pt x="6843" y="3601"/>
                    <a:pt x="6161" y="3601"/>
                  </a:cubicBezTo>
                  <a:cubicBezTo>
                    <a:pt x="6148" y="3601"/>
                    <a:pt x="6135" y="3600"/>
                    <a:pt x="6124" y="3597"/>
                  </a:cubicBezTo>
                  <a:cubicBezTo>
                    <a:pt x="3070" y="3124"/>
                    <a:pt x="713" y="798"/>
                    <a:pt x="28" y="58"/>
                  </a:cubicBezTo>
                  <a:lnTo>
                    <a:pt x="28" y="58"/>
                  </a:lnTo>
                  <a:cubicBezTo>
                    <a:pt x="1" y="1424"/>
                    <a:pt x="740" y="2884"/>
                    <a:pt x="2612" y="3760"/>
                  </a:cubicBezTo>
                  <a:cubicBezTo>
                    <a:pt x="6214" y="5320"/>
                    <a:pt x="7798" y="5876"/>
                    <a:pt x="7798" y="5876"/>
                  </a:cubicBezTo>
                  <a:lnTo>
                    <a:pt x="9717" y="1841"/>
                  </a:lnTo>
                  <a:cubicBezTo>
                    <a:pt x="9565" y="814"/>
                    <a:pt x="9443" y="1"/>
                    <a:pt x="9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95">
              <a:extLst>
                <a:ext uri="{FF2B5EF4-FFF2-40B4-BE49-F238E27FC236}">
                  <a16:creationId xmlns:a16="http://schemas.microsoft.com/office/drawing/2014/main" id="{A33A84DE-F951-4668-81F7-F9E5757DC4D9}"/>
                </a:ext>
              </a:extLst>
            </p:cNvPr>
            <p:cNvSpPr/>
            <p:nvPr/>
          </p:nvSpPr>
          <p:spPr>
            <a:xfrm>
              <a:off x="2779500" y="1725700"/>
              <a:ext cx="290125" cy="258575"/>
            </a:xfrm>
            <a:custGeom>
              <a:avLst/>
              <a:gdLst/>
              <a:ahLst/>
              <a:cxnLst/>
              <a:rect l="l" t="t" r="r" b="b"/>
              <a:pathLst>
                <a:path w="11605" h="10343" extrusionOk="0">
                  <a:moveTo>
                    <a:pt x="4304" y="0"/>
                  </a:moveTo>
                  <a:lnTo>
                    <a:pt x="1" y="4499"/>
                  </a:lnTo>
                  <a:cubicBezTo>
                    <a:pt x="1" y="4499"/>
                    <a:pt x="568" y="7412"/>
                    <a:pt x="1195" y="8766"/>
                  </a:cubicBezTo>
                  <a:cubicBezTo>
                    <a:pt x="1372" y="9147"/>
                    <a:pt x="1625" y="9300"/>
                    <a:pt x="1894" y="9300"/>
                  </a:cubicBezTo>
                  <a:cubicBezTo>
                    <a:pt x="2581" y="9300"/>
                    <a:pt x="3373" y="8301"/>
                    <a:pt x="3265" y="7541"/>
                  </a:cubicBezTo>
                  <a:lnTo>
                    <a:pt x="3265" y="7541"/>
                  </a:lnTo>
                  <a:cubicBezTo>
                    <a:pt x="3265" y="7541"/>
                    <a:pt x="3955" y="9118"/>
                    <a:pt x="4876" y="9755"/>
                  </a:cubicBezTo>
                  <a:cubicBezTo>
                    <a:pt x="5464" y="10163"/>
                    <a:pt x="6080" y="10342"/>
                    <a:pt x="6673" y="10342"/>
                  </a:cubicBezTo>
                  <a:cubicBezTo>
                    <a:pt x="9378" y="10342"/>
                    <a:pt x="11604" y="6606"/>
                    <a:pt x="8541" y="3676"/>
                  </a:cubicBezTo>
                  <a:cubicBezTo>
                    <a:pt x="5625" y="1046"/>
                    <a:pt x="4304" y="0"/>
                    <a:pt x="4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95">
              <a:extLst>
                <a:ext uri="{FF2B5EF4-FFF2-40B4-BE49-F238E27FC236}">
                  <a16:creationId xmlns:a16="http://schemas.microsoft.com/office/drawing/2014/main" id="{6D2438FB-65C7-47DB-8857-D13571FF2B9E}"/>
                </a:ext>
              </a:extLst>
            </p:cNvPr>
            <p:cNvSpPr/>
            <p:nvPr/>
          </p:nvSpPr>
          <p:spPr>
            <a:xfrm>
              <a:off x="2779500" y="1825400"/>
              <a:ext cx="81175" cy="132800"/>
            </a:xfrm>
            <a:custGeom>
              <a:avLst/>
              <a:gdLst/>
              <a:ahLst/>
              <a:cxnLst/>
              <a:rect l="l" t="t" r="r" b="b"/>
              <a:pathLst>
                <a:path w="3247" h="5312" extrusionOk="0">
                  <a:moveTo>
                    <a:pt x="1425" y="1"/>
                  </a:moveTo>
                  <a:cubicBezTo>
                    <a:pt x="1149" y="1"/>
                    <a:pt x="662" y="144"/>
                    <a:pt x="197" y="308"/>
                  </a:cubicBezTo>
                  <a:lnTo>
                    <a:pt x="1" y="511"/>
                  </a:lnTo>
                  <a:cubicBezTo>
                    <a:pt x="1" y="511"/>
                    <a:pt x="568" y="3424"/>
                    <a:pt x="1195" y="4778"/>
                  </a:cubicBezTo>
                  <a:cubicBezTo>
                    <a:pt x="1372" y="5159"/>
                    <a:pt x="1625" y="5312"/>
                    <a:pt x="1894" y="5312"/>
                  </a:cubicBezTo>
                  <a:cubicBezTo>
                    <a:pt x="2464" y="5312"/>
                    <a:pt x="3107" y="4623"/>
                    <a:pt x="3246" y="3954"/>
                  </a:cubicBezTo>
                  <a:lnTo>
                    <a:pt x="3246" y="3954"/>
                  </a:lnTo>
                  <a:cubicBezTo>
                    <a:pt x="3130" y="4121"/>
                    <a:pt x="2945" y="4219"/>
                    <a:pt x="2735" y="4219"/>
                  </a:cubicBezTo>
                  <a:cubicBezTo>
                    <a:pt x="2529" y="4219"/>
                    <a:pt x="2299" y="4125"/>
                    <a:pt x="2087" y="3910"/>
                  </a:cubicBezTo>
                  <a:cubicBezTo>
                    <a:pt x="1659" y="3474"/>
                    <a:pt x="1640" y="78"/>
                    <a:pt x="1640" y="78"/>
                  </a:cubicBezTo>
                  <a:cubicBezTo>
                    <a:pt x="1613" y="24"/>
                    <a:pt x="1536" y="1"/>
                    <a:pt x="1425"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95">
              <a:extLst>
                <a:ext uri="{FF2B5EF4-FFF2-40B4-BE49-F238E27FC236}">
                  <a16:creationId xmlns:a16="http://schemas.microsoft.com/office/drawing/2014/main" id="{ABA90F3A-9489-4EA1-9E66-88BB1604EE68}"/>
                </a:ext>
              </a:extLst>
            </p:cNvPr>
            <p:cNvSpPr/>
            <p:nvPr/>
          </p:nvSpPr>
          <p:spPr>
            <a:xfrm>
              <a:off x="1735250" y="1255625"/>
              <a:ext cx="181325" cy="296900"/>
            </a:xfrm>
            <a:custGeom>
              <a:avLst/>
              <a:gdLst/>
              <a:ahLst/>
              <a:cxnLst/>
              <a:rect l="l" t="t" r="r" b="b"/>
              <a:pathLst>
                <a:path w="7253" h="11876" extrusionOk="0">
                  <a:moveTo>
                    <a:pt x="3866" y="1"/>
                  </a:moveTo>
                  <a:cubicBezTo>
                    <a:pt x="3030" y="1"/>
                    <a:pt x="1298" y="173"/>
                    <a:pt x="742" y="1545"/>
                  </a:cubicBezTo>
                  <a:cubicBezTo>
                    <a:pt x="0" y="3379"/>
                    <a:pt x="2309" y="11725"/>
                    <a:pt x="4291" y="11874"/>
                  </a:cubicBezTo>
                  <a:cubicBezTo>
                    <a:pt x="4317" y="11875"/>
                    <a:pt x="4344" y="11875"/>
                    <a:pt x="4371" y="11875"/>
                  </a:cubicBezTo>
                  <a:cubicBezTo>
                    <a:pt x="5692" y="11875"/>
                    <a:pt x="7253" y="11092"/>
                    <a:pt x="7253" y="11092"/>
                  </a:cubicBezTo>
                  <a:lnTo>
                    <a:pt x="4327" y="20"/>
                  </a:lnTo>
                  <a:cubicBezTo>
                    <a:pt x="4327" y="20"/>
                    <a:pt x="4147" y="1"/>
                    <a:pt x="38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95">
              <a:extLst>
                <a:ext uri="{FF2B5EF4-FFF2-40B4-BE49-F238E27FC236}">
                  <a16:creationId xmlns:a16="http://schemas.microsoft.com/office/drawing/2014/main" id="{6C6BB524-C989-4513-82DC-CC340C811DAB}"/>
                </a:ext>
              </a:extLst>
            </p:cNvPr>
            <p:cNvSpPr/>
            <p:nvPr/>
          </p:nvSpPr>
          <p:spPr>
            <a:xfrm>
              <a:off x="2565000" y="1043025"/>
              <a:ext cx="188450" cy="299225"/>
            </a:xfrm>
            <a:custGeom>
              <a:avLst/>
              <a:gdLst/>
              <a:ahLst/>
              <a:cxnLst/>
              <a:rect l="l" t="t" r="r" b="b"/>
              <a:pathLst>
                <a:path w="7538" h="11969" extrusionOk="0">
                  <a:moveTo>
                    <a:pt x="2515" y="1"/>
                  </a:moveTo>
                  <a:cubicBezTo>
                    <a:pt x="1241" y="1"/>
                    <a:pt x="0" y="896"/>
                    <a:pt x="0" y="896"/>
                  </a:cubicBezTo>
                  <a:lnTo>
                    <a:pt x="2926" y="11968"/>
                  </a:lnTo>
                  <a:cubicBezTo>
                    <a:pt x="2926" y="11968"/>
                    <a:pt x="4742" y="11874"/>
                    <a:pt x="5889" y="11185"/>
                  </a:cubicBezTo>
                  <a:cubicBezTo>
                    <a:pt x="7538" y="10075"/>
                    <a:pt x="5421" y="1678"/>
                    <a:pt x="3870" y="451"/>
                  </a:cubicBezTo>
                  <a:cubicBezTo>
                    <a:pt x="3454" y="121"/>
                    <a:pt x="2982" y="1"/>
                    <a:pt x="2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95">
              <a:extLst>
                <a:ext uri="{FF2B5EF4-FFF2-40B4-BE49-F238E27FC236}">
                  <a16:creationId xmlns:a16="http://schemas.microsoft.com/office/drawing/2014/main" id="{AC52511F-3DBE-4FB7-8D54-3453EAA2714C}"/>
                </a:ext>
              </a:extLst>
            </p:cNvPr>
            <p:cNvSpPr/>
            <p:nvPr/>
          </p:nvSpPr>
          <p:spPr>
            <a:xfrm>
              <a:off x="2565000" y="1048225"/>
              <a:ext cx="162075" cy="294025"/>
            </a:xfrm>
            <a:custGeom>
              <a:avLst/>
              <a:gdLst/>
              <a:ahLst/>
              <a:cxnLst/>
              <a:rect l="l" t="t" r="r" b="b"/>
              <a:pathLst>
                <a:path w="6483" h="11761" extrusionOk="0">
                  <a:moveTo>
                    <a:pt x="1369" y="1"/>
                  </a:moveTo>
                  <a:cubicBezTo>
                    <a:pt x="885" y="168"/>
                    <a:pt x="424" y="400"/>
                    <a:pt x="0" y="688"/>
                  </a:cubicBezTo>
                  <a:lnTo>
                    <a:pt x="2926" y="11760"/>
                  </a:lnTo>
                  <a:cubicBezTo>
                    <a:pt x="2926" y="11760"/>
                    <a:pt x="4741" y="11666"/>
                    <a:pt x="5888" y="10977"/>
                  </a:cubicBezTo>
                  <a:cubicBezTo>
                    <a:pt x="6282" y="10712"/>
                    <a:pt x="6459" y="10027"/>
                    <a:pt x="6482" y="9125"/>
                  </a:cubicBezTo>
                  <a:lnTo>
                    <a:pt x="6482" y="9125"/>
                  </a:lnTo>
                  <a:cubicBezTo>
                    <a:pt x="6067" y="9243"/>
                    <a:pt x="5643" y="9326"/>
                    <a:pt x="5299" y="9326"/>
                  </a:cubicBezTo>
                  <a:cubicBezTo>
                    <a:pt x="4880" y="9326"/>
                    <a:pt x="4580" y="9203"/>
                    <a:pt x="4559" y="8872"/>
                  </a:cubicBezTo>
                  <a:cubicBezTo>
                    <a:pt x="4493" y="5404"/>
                    <a:pt x="2280" y="1474"/>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95">
              <a:extLst>
                <a:ext uri="{FF2B5EF4-FFF2-40B4-BE49-F238E27FC236}">
                  <a16:creationId xmlns:a16="http://schemas.microsoft.com/office/drawing/2014/main" id="{2473B068-4BBB-4597-A29F-930F6588D0DE}"/>
                </a:ext>
              </a:extLst>
            </p:cNvPr>
            <p:cNvSpPr/>
            <p:nvPr/>
          </p:nvSpPr>
          <p:spPr>
            <a:xfrm>
              <a:off x="1803550" y="1255600"/>
              <a:ext cx="113025" cy="296925"/>
            </a:xfrm>
            <a:custGeom>
              <a:avLst/>
              <a:gdLst/>
              <a:ahLst/>
              <a:cxnLst/>
              <a:rect l="l" t="t" r="r" b="b"/>
              <a:pathLst>
                <a:path w="4521" h="11877" extrusionOk="0">
                  <a:moveTo>
                    <a:pt x="1128" y="1"/>
                  </a:moveTo>
                  <a:cubicBezTo>
                    <a:pt x="772" y="1"/>
                    <a:pt x="416" y="34"/>
                    <a:pt x="64" y="98"/>
                  </a:cubicBezTo>
                  <a:cubicBezTo>
                    <a:pt x="1" y="1830"/>
                    <a:pt x="19" y="6341"/>
                    <a:pt x="1674" y="9386"/>
                  </a:cubicBezTo>
                  <a:cubicBezTo>
                    <a:pt x="1940" y="9932"/>
                    <a:pt x="1058" y="10331"/>
                    <a:pt x="127" y="10559"/>
                  </a:cubicBezTo>
                  <a:cubicBezTo>
                    <a:pt x="592" y="11331"/>
                    <a:pt x="1085" y="11840"/>
                    <a:pt x="1559" y="11875"/>
                  </a:cubicBezTo>
                  <a:cubicBezTo>
                    <a:pt x="1585" y="11876"/>
                    <a:pt x="1612" y="11876"/>
                    <a:pt x="1639" y="11876"/>
                  </a:cubicBezTo>
                  <a:cubicBezTo>
                    <a:pt x="2959" y="11876"/>
                    <a:pt x="4521" y="11093"/>
                    <a:pt x="4521" y="11093"/>
                  </a:cubicBezTo>
                  <a:lnTo>
                    <a:pt x="1595" y="20"/>
                  </a:lnTo>
                  <a:cubicBezTo>
                    <a:pt x="1439" y="7"/>
                    <a:pt x="1284"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87;p95">
              <a:extLst>
                <a:ext uri="{FF2B5EF4-FFF2-40B4-BE49-F238E27FC236}">
                  <a16:creationId xmlns:a16="http://schemas.microsoft.com/office/drawing/2014/main" id="{9D3B8139-1D21-4B3E-80B5-9FDB7A95AB9D}"/>
                </a:ext>
              </a:extLst>
            </p:cNvPr>
            <p:cNvSpPr/>
            <p:nvPr/>
          </p:nvSpPr>
          <p:spPr>
            <a:xfrm>
              <a:off x="1888775" y="1258700"/>
              <a:ext cx="918600" cy="944675"/>
            </a:xfrm>
            <a:custGeom>
              <a:avLst/>
              <a:gdLst/>
              <a:ahLst/>
              <a:cxnLst/>
              <a:rect l="l" t="t" r="r" b="b"/>
              <a:pathLst>
                <a:path w="36744" h="37787" extrusionOk="0">
                  <a:moveTo>
                    <a:pt x="17240" y="0"/>
                  </a:moveTo>
                  <a:cubicBezTo>
                    <a:pt x="15925" y="0"/>
                    <a:pt x="14588" y="168"/>
                    <a:pt x="13257" y="520"/>
                  </a:cubicBezTo>
                  <a:cubicBezTo>
                    <a:pt x="4953" y="2716"/>
                    <a:pt x="0" y="11226"/>
                    <a:pt x="2193" y="19531"/>
                  </a:cubicBezTo>
                  <a:lnTo>
                    <a:pt x="5788" y="33133"/>
                  </a:lnTo>
                  <a:cubicBezTo>
                    <a:pt x="6529" y="35935"/>
                    <a:pt x="9057" y="37786"/>
                    <a:pt x="11824" y="37786"/>
                  </a:cubicBezTo>
                  <a:cubicBezTo>
                    <a:pt x="12353" y="37786"/>
                    <a:pt x="12891" y="37719"/>
                    <a:pt x="13426" y="37577"/>
                  </a:cubicBezTo>
                  <a:lnTo>
                    <a:pt x="31417" y="32824"/>
                  </a:lnTo>
                  <a:cubicBezTo>
                    <a:pt x="34755" y="31941"/>
                    <a:pt x="36744" y="28523"/>
                    <a:pt x="35862" y="25186"/>
                  </a:cubicBezTo>
                  <a:lnTo>
                    <a:pt x="32268" y="11584"/>
                  </a:lnTo>
                  <a:cubicBezTo>
                    <a:pt x="30426" y="4611"/>
                    <a:pt x="24129" y="0"/>
                    <a:pt x="17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8;p95">
              <a:extLst>
                <a:ext uri="{FF2B5EF4-FFF2-40B4-BE49-F238E27FC236}">
                  <a16:creationId xmlns:a16="http://schemas.microsoft.com/office/drawing/2014/main" id="{66097C07-CA55-451B-875E-8D149EF8210C}"/>
                </a:ext>
              </a:extLst>
            </p:cNvPr>
            <p:cNvSpPr/>
            <p:nvPr/>
          </p:nvSpPr>
          <p:spPr>
            <a:xfrm>
              <a:off x="2526250" y="1556725"/>
              <a:ext cx="281125" cy="542025"/>
            </a:xfrm>
            <a:custGeom>
              <a:avLst/>
              <a:gdLst/>
              <a:ahLst/>
              <a:cxnLst/>
              <a:rect l="l" t="t" r="r" b="b"/>
              <a:pathLst>
                <a:path w="11245" h="21681" extrusionOk="0">
                  <a:moveTo>
                    <a:pt x="6858" y="1"/>
                  </a:moveTo>
                  <a:cubicBezTo>
                    <a:pt x="2051" y="4007"/>
                    <a:pt x="1" y="10435"/>
                    <a:pt x="1599" y="16486"/>
                  </a:cubicBezTo>
                  <a:lnTo>
                    <a:pt x="2972" y="21680"/>
                  </a:lnTo>
                  <a:lnTo>
                    <a:pt x="5918" y="20903"/>
                  </a:lnTo>
                  <a:cubicBezTo>
                    <a:pt x="9254" y="20020"/>
                    <a:pt x="11245" y="16602"/>
                    <a:pt x="10363" y="13265"/>
                  </a:cubicBezTo>
                  <a:lnTo>
                    <a:pt x="6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89;p95">
              <a:extLst>
                <a:ext uri="{FF2B5EF4-FFF2-40B4-BE49-F238E27FC236}">
                  <a16:creationId xmlns:a16="http://schemas.microsoft.com/office/drawing/2014/main" id="{1FFB45E4-60C2-49A5-8F4C-600BCD4BBF37}"/>
                </a:ext>
              </a:extLst>
            </p:cNvPr>
            <p:cNvSpPr/>
            <p:nvPr/>
          </p:nvSpPr>
          <p:spPr>
            <a:xfrm>
              <a:off x="1945850" y="1755425"/>
              <a:ext cx="352250" cy="447950"/>
            </a:xfrm>
            <a:custGeom>
              <a:avLst/>
              <a:gdLst/>
              <a:ahLst/>
              <a:cxnLst/>
              <a:rect l="l" t="t" r="r" b="b"/>
              <a:pathLst>
                <a:path w="14090" h="17918" extrusionOk="0">
                  <a:moveTo>
                    <a:pt x="0" y="0"/>
                  </a:moveTo>
                  <a:lnTo>
                    <a:pt x="3505" y="13264"/>
                  </a:lnTo>
                  <a:cubicBezTo>
                    <a:pt x="4246" y="16066"/>
                    <a:pt x="6774" y="17917"/>
                    <a:pt x="9541" y="17917"/>
                  </a:cubicBezTo>
                  <a:cubicBezTo>
                    <a:pt x="10070" y="17917"/>
                    <a:pt x="10608" y="17850"/>
                    <a:pt x="11143" y="17708"/>
                  </a:cubicBezTo>
                  <a:lnTo>
                    <a:pt x="14089" y="16930"/>
                  </a:lnTo>
                  <a:lnTo>
                    <a:pt x="12717" y="11734"/>
                  </a:lnTo>
                  <a:cubicBezTo>
                    <a:pt x="11117" y="5685"/>
                    <a:pt x="6159" y="11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90;p95">
              <a:extLst>
                <a:ext uri="{FF2B5EF4-FFF2-40B4-BE49-F238E27FC236}">
                  <a16:creationId xmlns:a16="http://schemas.microsoft.com/office/drawing/2014/main" id="{5FA81364-2117-4AA9-8987-F937F222A155}"/>
                </a:ext>
              </a:extLst>
            </p:cNvPr>
            <p:cNvSpPr/>
            <p:nvPr/>
          </p:nvSpPr>
          <p:spPr>
            <a:xfrm>
              <a:off x="2054950" y="1309425"/>
              <a:ext cx="752425" cy="893950"/>
            </a:xfrm>
            <a:custGeom>
              <a:avLst/>
              <a:gdLst/>
              <a:ahLst/>
              <a:cxnLst/>
              <a:rect l="l" t="t" r="r" b="b"/>
              <a:pathLst>
                <a:path w="30097" h="35758" extrusionOk="0">
                  <a:moveTo>
                    <a:pt x="18251" y="1"/>
                  </a:moveTo>
                  <a:lnTo>
                    <a:pt x="18251" y="1"/>
                  </a:lnTo>
                  <a:cubicBezTo>
                    <a:pt x="20236" y="1953"/>
                    <a:pt x="21657" y="4405"/>
                    <a:pt x="22364" y="7097"/>
                  </a:cubicBezTo>
                  <a:lnTo>
                    <a:pt x="25959" y="20699"/>
                  </a:lnTo>
                  <a:cubicBezTo>
                    <a:pt x="26841" y="24036"/>
                    <a:pt x="24851" y="27455"/>
                    <a:pt x="21515" y="28337"/>
                  </a:cubicBezTo>
                  <a:lnTo>
                    <a:pt x="3522" y="33090"/>
                  </a:lnTo>
                  <a:cubicBezTo>
                    <a:pt x="3001" y="33229"/>
                    <a:pt x="2466" y="33298"/>
                    <a:pt x="1932" y="33298"/>
                  </a:cubicBezTo>
                  <a:cubicBezTo>
                    <a:pt x="1279" y="33298"/>
                    <a:pt x="627" y="33195"/>
                    <a:pt x="0" y="32990"/>
                  </a:cubicBezTo>
                  <a:lnTo>
                    <a:pt x="0" y="32990"/>
                  </a:lnTo>
                  <a:cubicBezTo>
                    <a:pt x="1152" y="34704"/>
                    <a:pt x="3099" y="35757"/>
                    <a:pt x="5181" y="35757"/>
                  </a:cubicBezTo>
                  <a:cubicBezTo>
                    <a:pt x="5709" y="35757"/>
                    <a:pt x="6245" y="35690"/>
                    <a:pt x="6779" y="35548"/>
                  </a:cubicBezTo>
                  <a:lnTo>
                    <a:pt x="24770" y="30795"/>
                  </a:lnTo>
                  <a:cubicBezTo>
                    <a:pt x="28108" y="29912"/>
                    <a:pt x="30097" y="26494"/>
                    <a:pt x="29216" y="23157"/>
                  </a:cubicBezTo>
                  <a:lnTo>
                    <a:pt x="25621" y="9555"/>
                  </a:lnTo>
                  <a:cubicBezTo>
                    <a:pt x="24507" y="5341"/>
                    <a:pt x="21766" y="1993"/>
                    <a:pt x="1825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91;p95">
              <a:extLst>
                <a:ext uri="{FF2B5EF4-FFF2-40B4-BE49-F238E27FC236}">
                  <a16:creationId xmlns:a16="http://schemas.microsoft.com/office/drawing/2014/main" id="{04300E5B-7BEE-40C2-AA8E-1D527D76E6A6}"/>
                </a:ext>
              </a:extLst>
            </p:cNvPr>
            <p:cNvSpPr/>
            <p:nvPr/>
          </p:nvSpPr>
          <p:spPr>
            <a:xfrm>
              <a:off x="1798225" y="1523425"/>
              <a:ext cx="1088850" cy="871175"/>
            </a:xfrm>
            <a:custGeom>
              <a:avLst/>
              <a:gdLst/>
              <a:ahLst/>
              <a:cxnLst/>
              <a:rect l="l" t="t" r="r" b="b"/>
              <a:pathLst>
                <a:path w="43554" h="34847" extrusionOk="0">
                  <a:moveTo>
                    <a:pt x="24946" y="1"/>
                  </a:moveTo>
                  <a:cubicBezTo>
                    <a:pt x="23682" y="1"/>
                    <a:pt x="22132" y="183"/>
                    <a:pt x="20253" y="680"/>
                  </a:cubicBezTo>
                  <a:cubicBezTo>
                    <a:pt x="13543" y="2451"/>
                    <a:pt x="12452" y="5642"/>
                    <a:pt x="12359" y="5959"/>
                  </a:cubicBezTo>
                  <a:cubicBezTo>
                    <a:pt x="9883" y="5753"/>
                    <a:pt x="6556" y="5062"/>
                    <a:pt x="2674" y="3216"/>
                  </a:cubicBezTo>
                  <a:lnTo>
                    <a:pt x="0" y="8838"/>
                  </a:lnTo>
                  <a:cubicBezTo>
                    <a:pt x="5519" y="11461"/>
                    <a:pt x="10274" y="12169"/>
                    <a:pt x="13603" y="12233"/>
                  </a:cubicBezTo>
                  <a:cubicBezTo>
                    <a:pt x="14106" y="14628"/>
                    <a:pt x="14688" y="17248"/>
                    <a:pt x="15199" y="19188"/>
                  </a:cubicBezTo>
                  <a:cubicBezTo>
                    <a:pt x="15659" y="20928"/>
                    <a:pt x="16416" y="22434"/>
                    <a:pt x="17546" y="23539"/>
                  </a:cubicBezTo>
                  <a:cubicBezTo>
                    <a:pt x="16820" y="26286"/>
                    <a:pt x="15902" y="30620"/>
                    <a:pt x="15917" y="34847"/>
                  </a:cubicBezTo>
                  <a:lnTo>
                    <a:pt x="22909" y="34819"/>
                  </a:lnTo>
                  <a:cubicBezTo>
                    <a:pt x="22910" y="31641"/>
                    <a:pt x="23701" y="27953"/>
                    <a:pt x="24398" y="25421"/>
                  </a:cubicBezTo>
                  <a:cubicBezTo>
                    <a:pt x="25166" y="25325"/>
                    <a:pt x="25926" y="25178"/>
                    <a:pt x="26674" y="24979"/>
                  </a:cubicBezTo>
                  <a:cubicBezTo>
                    <a:pt x="27578" y="24739"/>
                    <a:pt x="28383" y="24457"/>
                    <a:pt x="29106" y="24141"/>
                  </a:cubicBezTo>
                  <a:cubicBezTo>
                    <a:pt x="30966" y="25997"/>
                    <a:pt x="33493" y="28828"/>
                    <a:pt x="35072" y="31604"/>
                  </a:cubicBezTo>
                  <a:lnTo>
                    <a:pt x="41166" y="28175"/>
                  </a:lnTo>
                  <a:cubicBezTo>
                    <a:pt x="39020" y="24366"/>
                    <a:pt x="35949" y="20951"/>
                    <a:pt x="33961" y="18945"/>
                  </a:cubicBezTo>
                  <a:cubicBezTo>
                    <a:pt x="34313" y="17498"/>
                    <a:pt x="34223" y="15914"/>
                    <a:pt x="33791" y="14276"/>
                  </a:cubicBezTo>
                  <a:cubicBezTo>
                    <a:pt x="33334" y="12546"/>
                    <a:pt x="32656" y="10319"/>
                    <a:pt x="31985" y="8203"/>
                  </a:cubicBezTo>
                  <a:lnTo>
                    <a:pt x="31985" y="8203"/>
                  </a:lnTo>
                  <a:cubicBezTo>
                    <a:pt x="33878" y="8640"/>
                    <a:pt x="36353" y="9819"/>
                    <a:pt x="39252" y="12590"/>
                  </a:cubicBezTo>
                  <a:lnTo>
                    <a:pt x="43554" y="8091"/>
                  </a:lnTo>
                  <a:cubicBezTo>
                    <a:pt x="38251" y="3019"/>
                    <a:pt x="33526" y="1768"/>
                    <a:pt x="30154" y="1768"/>
                  </a:cubicBezTo>
                  <a:cubicBezTo>
                    <a:pt x="30060" y="1768"/>
                    <a:pt x="29966" y="1769"/>
                    <a:pt x="29873" y="1771"/>
                  </a:cubicBezTo>
                  <a:cubicBezTo>
                    <a:pt x="29790" y="1526"/>
                    <a:pt x="29743" y="1390"/>
                    <a:pt x="29743" y="1390"/>
                  </a:cubicBezTo>
                  <a:cubicBezTo>
                    <a:pt x="29743" y="1390"/>
                    <a:pt x="28436" y="1"/>
                    <a:pt x="2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2;p95">
              <a:extLst>
                <a:ext uri="{FF2B5EF4-FFF2-40B4-BE49-F238E27FC236}">
                  <a16:creationId xmlns:a16="http://schemas.microsoft.com/office/drawing/2014/main" id="{5EE9C419-E207-4E17-A63D-7FA9E77FFCBF}"/>
                </a:ext>
              </a:extLst>
            </p:cNvPr>
            <p:cNvSpPr/>
            <p:nvPr/>
          </p:nvSpPr>
          <p:spPr>
            <a:xfrm>
              <a:off x="1782800" y="892850"/>
              <a:ext cx="977675" cy="762225"/>
            </a:xfrm>
            <a:custGeom>
              <a:avLst/>
              <a:gdLst/>
              <a:ahLst/>
              <a:cxnLst/>
              <a:rect l="l" t="t" r="r" b="b"/>
              <a:pathLst>
                <a:path w="39107" h="30489" extrusionOk="0">
                  <a:moveTo>
                    <a:pt x="19360" y="0"/>
                  </a:moveTo>
                  <a:cubicBezTo>
                    <a:pt x="16384" y="0"/>
                    <a:pt x="14203" y="674"/>
                    <a:pt x="14203" y="674"/>
                  </a:cubicBezTo>
                  <a:cubicBezTo>
                    <a:pt x="14203" y="674"/>
                    <a:pt x="0" y="3808"/>
                    <a:pt x="1681" y="17905"/>
                  </a:cubicBezTo>
                  <a:cubicBezTo>
                    <a:pt x="2893" y="28070"/>
                    <a:pt x="9925" y="30489"/>
                    <a:pt x="15867" y="30489"/>
                  </a:cubicBezTo>
                  <a:cubicBezTo>
                    <a:pt x="18167" y="30489"/>
                    <a:pt x="20303" y="30127"/>
                    <a:pt x="21876" y="29711"/>
                  </a:cubicBezTo>
                  <a:cubicBezTo>
                    <a:pt x="27513" y="28222"/>
                    <a:pt x="39107" y="22557"/>
                    <a:pt x="33603" y="9470"/>
                  </a:cubicBezTo>
                  <a:cubicBezTo>
                    <a:pt x="30279" y="1566"/>
                    <a:pt x="23896" y="0"/>
                    <a:pt x="19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93;p95">
              <a:extLst>
                <a:ext uri="{FF2B5EF4-FFF2-40B4-BE49-F238E27FC236}">
                  <a16:creationId xmlns:a16="http://schemas.microsoft.com/office/drawing/2014/main" id="{BC91D824-7D53-4864-A63B-BFE0991291DE}"/>
                </a:ext>
              </a:extLst>
            </p:cNvPr>
            <p:cNvSpPr/>
            <p:nvPr/>
          </p:nvSpPr>
          <p:spPr>
            <a:xfrm>
              <a:off x="1931275" y="956600"/>
              <a:ext cx="829200" cy="698475"/>
            </a:xfrm>
            <a:custGeom>
              <a:avLst/>
              <a:gdLst/>
              <a:ahLst/>
              <a:cxnLst/>
              <a:rect l="l" t="t" r="r" b="b"/>
              <a:pathLst>
                <a:path w="33168" h="27939" extrusionOk="0">
                  <a:moveTo>
                    <a:pt x="22274" y="1"/>
                  </a:moveTo>
                  <a:lnTo>
                    <a:pt x="22274" y="1"/>
                  </a:lnTo>
                  <a:cubicBezTo>
                    <a:pt x="23885" y="1404"/>
                    <a:pt x="25342" y="3329"/>
                    <a:pt x="26452" y="5970"/>
                  </a:cubicBezTo>
                  <a:cubicBezTo>
                    <a:pt x="31956" y="19059"/>
                    <a:pt x="20365" y="24722"/>
                    <a:pt x="14726" y="26211"/>
                  </a:cubicBezTo>
                  <a:cubicBezTo>
                    <a:pt x="13155" y="26627"/>
                    <a:pt x="11024" y="26988"/>
                    <a:pt x="8729" y="26988"/>
                  </a:cubicBezTo>
                  <a:cubicBezTo>
                    <a:pt x="5810" y="26988"/>
                    <a:pt x="2628" y="26404"/>
                    <a:pt x="0" y="24607"/>
                  </a:cubicBezTo>
                  <a:lnTo>
                    <a:pt x="0" y="24607"/>
                  </a:lnTo>
                  <a:cubicBezTo>
                    <a:pt x="2815" y="27155"/>
                    <a:pt x="6550" y="27938"/>
                    <a:pt x="9931" y="27938"/>
                  </a:cubicBezTo>
                  <a:cubicBezTo>
                    <a:pt x="12229" y="27938"/>
                    <a:pt x="14364" y="27577"/>
                    <a:pt x="15937" y="27161"/>
                  </a:cubicBezTo>
                  <a:cubicBezTo>
                    <a:pt x="21575" y="25672"/>
                    <a:pt x="33168" y="20007"/>
                    <a:pt x="27664" y="6920"/>
                  </a:cubicBezTo>
                  <a:cubicBezTo>
                    <a:pt x="26280" y="3630"/>
                    <a:pt x="24365" y="1438"/>
                    <a:pt x="2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4;p95">
              <a:extLst>
                <a:ext uri="{FF2B5EF4-FFF2-40B4-BE49-F238E27FC236}">
                  <a16:creationId xmlns:a16="http://schemas.microsoft.com/office/drawing/2014/main" id="{3AAC98B5-FDDE-48F6-8644-32C4212A4D2A}"/>
                </a:ext>
              </a:extLst>
            </p:cNvPr>
            <p:cNvSpPr/>
            <p:nvPr/>
          </p:nvSpPr>
          <p:spPr>
            <a:xfrm>
              <a:off x="2147650" y="1869425"/>
              <a:ext cx="536200" cy="200775"/>
            </a:xfrm>
            <a:custGeom>
              <a:avLst/>
              <a:gdLst/>
              <a:ahLst/>
              <a:cxnLst/>
              <a:rect l="l" t="t" r="r" b="b"/>
              <a:pathLst>
                <a:path w="21448" h="8031" extrusionOk="0">
                  <a:moveTo>
                    <a:pt x="19711" y="0"/>
                  </a:moveTo>
                  <a:cubicBezTo>
                    <a:pt x="19349" y="0"/>
                    <a:pt x="18986" y="125"/>
                    <a:pt x="18691" y="380"/>
                  </a:cubicBezTo>
                  <a:cubicBezTo>
                    <a:pt x="18665" y="401"/>
                    <a:pt x="16101" y="2578"/>
                    <a:pt x="10798" y="3980"/>
                  </a:cubicBezTo>
                  <a:cubicBezTo>
                    <a:pt x="7924" y="4740"/>
                    <a:pt x="5594" y="4916"/>
                    <a:pt x="4051" y="4916"/>
                  </a:cubicBezTo>
                  <a:cubicBezTo>
                    <a:pt x="2750" y="4916"/>
                    <a:pt x="2009" y="4790"/>
                    <a:pt x="1975" y="4784"/>
                  </a:cubicBezTo>
                  <a:cubicBezTo>
                    <a:pt x="1879" y="4766"/>
                    <a:pt x="1783" y="4757"/>
                    <a:pt x="1688" y="4757"/>
                  </a:cubicBezTo>
                  <a:cubicBezTo>
                    <a:pt x="953" y="4757"/>
                    <a:pt x="299" y="5280"/>
                    <a:pt x="159" y="6029"/>
                  </a:cubicBezTo>
                  <a:cubicBezTo>
                    <a:pt x="0" y="6874"/>
                    <a:pt x="557" y="7687"/>
                    <a:pt x="1402" y="7845"/>
                  </a:cubicBezTo>
                  <a:cubicBezTo>
                    <a:pt x="1482" y="7860"/>
                    <a:pt x="2428" y="8031"/>
                    <a:pt x="4056" y="8031"/>
                  </a:cubicBezTo>
                  <a:cubicBezTo>
                    <a:pt x="5834" y="8031"/>
                    <a:pt x="8427" y="7826"/>
                    <a:pt x="11593" y="6990"/>
                  </a:cubicBezTo>
                  <a:cubicBezTo>
                    <a:pt x="17671" y="5384"/>
                    <a:pt x="20620" y="2829"/>
                    <a:pt x="20743" y="2720"/>
                  </a:cubicBezTo>
                  <a:cubicBezTo>
                    <a:pt x="21385" y="2154"/>
                    <a:pt x="21448" y="1176"/>
                    <a:pt x="20883" y="532"/>
                  </a:cubicBezTo>
                  <a:cubicBezTo>
                    <a:pt x="20576" y="180"/>
                    <a:pt x="20145" y="0"/>
                    <a:pt x="19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5;p95">
              <a:extLst>
                <a:ext uri="{FF2B5EF4-FFF2-40B4-BE49-F238E27FC236}">
                  <a16:creationId xmlns:a16="http://schemas.microsoft.com/office/drawing/2014/main" id="{41E209F2-8FEC-4BA8-BC7D-88BFBA8D10A1}"/>
                </a:ext>
              </a:extLst>
            </p:cNvPr>
            <p:cNvSpPr/>
            <p:nvPr/>
          </p:nvSpPr>
          <p:spPr>
            <a:xfrm>
              <a:off x="2150625" y="1888325"/>
              <a:ext cx="532800" cy="181875"/>
            </a:xfrm>
            <a:custGeom>
              <a:avLst/>
              <a:gdLst/>
              <a:ahLst/>
              <a:cxnLst/>
              <a:rect l="l" t="t" r="r" b="b"/>
              <a:pathLst>
                <a:path w="21312" h="7275" extrusionOk="0">
                  <a:moveTo>
                    <a:pt x="20923" y="1"/>
                  </a:moveTo>
                  <a:lnTo>
                    <a:pt x="20923" y="1"/>
                  </a:lnTo>
                  <a:cubicBezTo>
                    <a:pt x="20918" y="435"/>
                    <a:pt x="20729" y="844"/>
                    <a:pt x="20404" y="1131"/>
                  </a:cubicBezTo>
                  <a:cubicBezTo>
                    <a:pt x="20280" y="1238"/>
                    <a:pt x="17331" y="3794"/>
                    <a:pt x="11253" y="5400"/>
                  </a:cubicBezTo>
                  <a:cubicBezTo>
                    <a:pt x="8087" y="6237"/>
                    <a:pt x="5495" y="6441"/>
                    <a:pt x="3716" y="6441"/>
                  </a:cubicBezTo>
                  <a:cubicBezTo>
                    <a:pt x="2088" y="6441"/>
                    <a:pt x="1142" y="6270"/>
                    <a:pt x="1063" y="6255"/>
                  </a:cubicBezTo>
                  <a:cubicBezTo>
                    <a:pt x="627" y="6172"/>
                    <a:pt x="247" y="5904"/>
                    <a:pt x="22" y="5522"/>
                  </a:cubicBezTo>
                  <a:lnTo>
                    <a:pt x="22" y="5522"/>
                  </a:lnTo>
                  <a:cubicBezTo>
                    <a:pt x="0" y="6282"/>
                    <a:pt x="536" y="6947"/>
                    <a:pt x="1283" y="7089"/>
                  </a:cubicBezTo>
                  <a:cubicBezTo>
                    <a:pt x="1363" y="7104"/>
                    <a:pt x="2309" y="7275"/>
                    <a:pt x="3937" y="7275"/>
                  </a:cubicBezTo>
                  <a:cubicBezTo>
                    <a:pt x="5715" y="7275"/>
                    <a:pt x="8308" y="7070"/>
                    <a:pt x="11474" y="6234"/>
                  </a:cubicBezTo>
                  <a:cubicBezTo>
                    <a:pt x="17552" y="4628"/>
                    <a:pt x="20501" y="2073"/>
                    <a:pt x="20624" y="1964"/>
                  </a:cubicBezTo>
                  <a:cubicBezTo>
                    <a:pt x="21186" y="1469"/>
                    <a:pt x="21312" y="642"/>
                    <a:pt x="20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6;p95">
              <a:extLst>
                <a:ext uri="{FF2B5EF4-FFF2-40B4-BE49-F238E27FC236}">
                  <a16:creationId xmlns:a16="http://schemas.microsoft.com/office/drawing/2014/main" id="{F7198F59-9568-4E44-B600-9B5FFE128CB0}"/>
                </a:ext>
              </a:extLst>
            </p:cNvPr>
            <p:cNvSpPr/>
            <p:nvPr/>
          </p:nvSpPr>
          <p:spPr>
            <a:xfrm>
              <a:off x="2079750" y="1531625"/>
              <a:ext cx="492275" cy="175275"/>
            </a:xfrm>
            <a:custGeom>
              <a:avLst/>
              <a:gdLst/>
              <a:ahLst/>
              <a:cxnLst/>
              <a:rect l="l" t="t" r="r" b="b"/>
              <a:pathLst>
                <a:path w="19691" h="7011" extrusionOk="0">
                  <a:moveTo>
                    <a:pt x="18512" y="1"/>
                  </a:moveTo>
                  <a:cubicBezTo>
                    <a:pt x="18272" y="1"/>
                    <a:pt x="18030" y="84"/>
                    <a:pt x="17833" y="254"/>
                  </a:cubicBezTo>
                  <a:cubicBezTo>
                    <a:pt x="12954" y="4177"/>
                    <a:pt x="7733" y="4915"/>
                    <a:pt x="4496" y="4915"/>
                  </a:cubicBezTo>
                  <a:cubicBezTo>
                    <a:pt x="2586" y="4915"/>
                    <a:pt x="1367" y="4658"/>
                    <a:pt x="1320" y="4647"/>
                  </a:cubicBezTo>
                  <a:cubicBezTo>
                    <a:pt x="1258" y="4636"/>
                    <a:pt x="1197" y="4631"/>
                    <a:pt x="1136" y="4631"/>
                  </a:cubicBezTo>
                  <a:cubicBezTo>
                    <a:pt x="659" y="4631"/>
                    <a:pt x="233" y="4959"/>
                    <a:pt x="124" y="5439"/>
                  </a:cubicBezTo>
                  <a:cubicBezTo>
                    <a:pt x="1" y="5980"/>
                    <a:pt x="326" y="6522"/>
                    <a:pt x="860" y="6671"/>
                  </a:cubicBezTo>
                  <a:cubicBezTo>
                    <a:pt x="1007" y="6704"/>
                    <a:pt x="2419" y="7011"/>
                    <a:pt x="4581" y="7011"/>
                  </a:cubicBezTo>
                  <a:cubicBezTo>
                    <a:pt x="6212" y="7011"/>
                    <a:pt x="8271" y="6836"/>
                    <a:pt x="10535" y="6238"/>
                  </a:cubicBezTo>
                  <a:cubicBezTo>
                    <a:pt x="13233" y="5525"/>
                    <a:pt x="16225" y="4210"/>
                    <a:pt x="19134" y="1871"/>
                  </a:cubicBezTo>
                  <a:cubicBezTo>
                    <a:pt x="19605" y="1520"/>
                    <a:pt x="19691" y="847"/>
                    <a:pt x="19321" y="389"/>
                  </a:cubicBezTo>
                  <a:cubicBezTo>
                    <a:pt x="19116" y="133"/>
                    <a:pt x="18815" y="1"/>
                    <a:pt x="18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7;p95">
              <a:extLst>
                <a:ext uri="{FF2B5EF4-FFF2-40B4-BE49-F238E27FC236}">
                  <a16:creationId xmlns:a16="http://schemas.microsoft.com/office/drawing/2014/main" id="{A7C6FDB4-DB80-4EB5-ACBE-1587D59B9BC4}"/>
                </a:ext>
              </a:extLst>
            </p:cNvPr>
            <p:cNvSpPr/>
            <p:nvPr/>
          </p:nvSpPr>
          <p:spPr>
            <a:xfrm>
              <a:off x="2080825" y="1532175"/>
              <a:ext cx="485850" cy="147900"/>
            </a:xfrm>
            <a:custGeom>
              <a:avLst/>
              <a:gdLst/>
              <a:ahLst/>
              <a:cxnLst/>
              <a:rect l="l" t="t" r="r" b="b"/>
              <a:pathLst>
                <a:path w="19434" h="5916" extrusionOk="0">
                  <a:moveTo>
                    <a:pt x="18436" y="0"/>
                  </a:moveTo>
                  <a:cubicBezTo>
                    <a:pt x="18212" y="0"/>
                    <a:pt x="17984" y="73"/>
                    <a:pt x="17789" y="231"/>
                  </a:cubicBezTo>
                  <a:cubicBezTo>
                    <a:pt x="12911" y="4154"/>
                    <a:pt x="7689" y="4891"/>
                    <a:pt x="4453" y="4891"/>
                  </a:cubicBezTo>
                  <a:cubicBezTo>
                    <a:pt x="2542" y="4891"/>
                    <a:pt x="1323" y="4634"/>
                    <a:pt x="1275" y="4624"/>
                  </a:cubicBezTo>
                  <a:cubicBezTo>
                    <a:pt x="1199" y="4606"/>
                    <a:pt x="1122" y="4598"/>
                    <a:pt x="1046" y="4598"/>
                  </a:cubicBezTo>
                  <a:cubicBezTo>
                    <a:pt x="573" y="4598"/>
                    <a:pt x="145" y="4924"/>
                    <a:pt x="35" y="5406"/>
                  </a:cubicBezTo>
                  <a:cubicBezTo>
                    <a:pt x="1" y="5557"/>
                    <a:pt x="2" y="5715"/>
                    <a:pt x="39" y="5867"/>
                  </a:cubicBezTo>
                  <a:cubicBezTo>
                    <a:pt x="231" y="5745"/>
                    <a:pt x="454" y="5681"/>
                    <a:pt x="678" y="5681"/>
                  </a:cubicBezTo>
                  <a:cubicBezTo>
                    <a:pt x="752" y="5681"/>
                    <a:pt x="826" y="5688"/>
                    <a:pt x="899" y="5702"/>
                  </a:cubicBezTo>
                  <a:cubicBezTo>
                    <a:pt x="946" y="5711"/>
                    <a:pt x="2074" y="5916"/>
                    <a:pt x="3877" y="5916"/>
                  </a:cubicBezTo>
                  <a:cubicBezTo>
                    <a:pt x="7296" y="5916"/>
                    <a:pt x="13143" y="5180"/>
                    <a:pt x="18654" y="981"/>
                  </a:cubicBezTo>
                  <a:cubicBezTo>
                    <a:pt x="18860" y="826"/>
                    <a:pt x="19110" y="742"/>
                    <a:pt x="19367" y="742"/>
                  </a:cubicBezTo>
                  <a:cubicBezTo>
                    <a:pt x="19389" y="742"/>
                    <a:pt x="19411" y="742"/>
                    <a:pt x="19433" y="744"/>
                  </a:cubicBezTo>
                  <a:cubicBezTo>
                    <a:pt x="19295" y="276"/>
                    <a:pt x="18873" y="0"/>
                    <a:pt x="18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98;p95">
              <a:extLst>
                <a:ext uri="{FF2B5EF4-FFF2-40B4-BE49-F238E27FC236}">
                  <a16:creationId xmlns:a16="http://schemas.microsoft.com/office/drawing/2014/main" id="{2D823121-FDA4-472D-98C2-2D75802220FA}"/>
                </a:ext>
              </a:extLst>
            </p:cNvPr>
            <p:cNvSpPr/>
            <p:nvPr/>
          </p:nvSpPr>
          <p:spPr>
            <a:xfrm>
              <a:off x="2239775" y="1679425"/>
              <a:ext cx="244250" cy="175425"/>
            </a:xfrm>
            <a:custGeom>
              <a:avLst/>
              <a:gdLst/>
              <a:ahLst/>
              <a:cxnLst/>
              <a:rect l="l" t="t" r="r" b="b"/>
              <a:pathLst>
                <a:path w="9770" h="7017" extrusionOk="0">
                  <a:moveTo>
                    <a:pt x="7839" y="1"/>
                  </a:moveTo>
                  <a:cubicBezTo>
                    <a:pt x="7726" y="1"/>
                    <a:pt x="7610" y="21"/>
                    <a:pt x="7497" y="64"/>
                  </a:cubicBezTo>
                  <a:lnTo>
                    <a:pt x="5503" y="822"/>
                  </a:lnTo>
                  <a:cubicBezTo>
                    <a:pt x="4757" y="1105"/>
                    <a:pt x="3982" y="1312"/>
                    <a:pt x="3193" y="1436"/>
                  </a:cubicBezTo>
                  <a:lnTo>
                    <a:pt x="928" y="1794"/>
                  </a:lnTo>
                  <a:cubicBezTo>
                    <a:pt x="364" y="1884"/>
                    <a:pt x="0" y="2442"/>
                    <a:pt x="146" y="2994"/>
                  </a:cubicBezTo>
                  <a:lnTo>
                    <a:pt x="1019" y="6297"/>
                  </a:lnTo>
                  <a:cubicBezTo>
                    <a:pt x="1132" y="6726"/>
                    <a:pt x="1521" y="7016"/>
                    <a:pt x="1952" y="7016"/>
                  </a:cubicBezTo>
                  <a:cubicBezTo>
                    <a:pt x="2002" y="7016"/>
                    <a:pt x="2051" y="7012"/>
                    <a:pt x="2101" y="7005"/>
                  </a:cubicBezTo>
                  <a:lnTo>
                    <a:pt x="4485" y="6631"/>
                  </a:lnTo>
                  <a:cubicBezTo>
                    <a:pt x="5274" y="6506"/>
                    <a:pt x="6049" y="6301"/>
                    <a:pt x="6796" y="6019"/>
                  </a:cubicBezTo>
                  <a:lnTo>
                    <a:pt x="9052" y="5167"/>
                  </a:lnTo>
                  <a:cubicBezTo>
                    <a:pt x="9515" y="4992"/>
                    <a:pt x="9770" y="4495"/>
                    <a:pt x="9643" y="4017"/>
                  </a:cubicBezTo>
                  <a:lnTo>
                    <a:pt x="8773" y="720"/>
                  </a:lnTo>
                  <a:cubicBezTo>
                    <a:pt x="8656" y="283"/>
                    <a:pt x="8263" y="1"/>
                    <a:pt x="7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99;p95">
              <a:extLst>
                <a:ext uri="{FF2B5EF4-FFF2-40B4-BE49-F238E27FC236}">
                  <a16:creationId xmlns:a16="http://schemas.microsoft.com/office/drawing/2014/main" id="{E87A572C-57EE-4BF7-B551-A5BC631390AC}"/>
                </a:ext>
              </a:extLst>
            </p:cNvPr>
            <p:cNvSpPr/>
            <p:nvPr/>
          </p:nvSpPr>
          <p:spPr>
            <a:xfrm>
              <a:off x="2265800" y="1744775"/>
              <a:ext cx="40675" cy="38425"/>
            </a:xfrm>
            <a:custGeom>
              <a:avLst/>
              <a:gdLst/>
              <a:ahLst/>
              <a:cxnLst/>
              <a:rect l="l" t="t" r="r" b="b"/>
              <a:pathLst>
                <a:path w="1627" h="1537" extrusionOk="0">
                  <a:moveTo>
                    <a:pt x="805" y="1"/>
                  </a:moveTo>
                  <a:cubicBezTo>
                    <a:pt x="740" y="1"/>
                    <a:pt x="674" y="9"/>
                    <a:pt x="608" y="27"/>
                  </a:cubicBezTo>
                  <a:cubicBezTo>
                    <a:pt x="307" y="105"/>
                    <a:pt x="84" y="357"/>
                    <a:pt x="42" y="665"/>
                  </a:cubicBezTo>
                  <a:cubicBezTo>
                    <a:pt x="1" y="973"/>
                    <a:pt x="148" y="1277"/>
                    <a:pt x="417" y="1433"/>
                  </a:cubicBezTo>
                  <a:cubicBezTo>
                    <a:pt x="537" y="1503"/>
                    <a:pt x="671" y="1537"/>
                    <a:pt x="803" y="1537"/>
                  </a:cubicBezTo>
                  <a:cubicBezTo>
                    <a:pt x="968" y="1537"/>
                    <a:pt x="1132" y="1484"/>
                    <a:pt x="1270" y="1380"/>
                  </a:cubicBezTo>
                  <a:cubicBezTo>
                    <a:pt x="1517" y="1191"/>
                    <a:pt x="1626" y="873"/>
                    <a:pt x="1547" y="572"/>
                  </a:cubicBezTo>
                  <a:cubicBezTo>
                    <a:pt x="1456" y="229"/>
                    <a:pt x="1145" y="1"/>
                    <a:pt x="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00;p95">
              <a:extLst>
                <a:ext uri="{FF2B5EF4-FFF2-40B4-BE49-F238E27FC236}">
                  <a16:creationId xmlns:a16="http://schemas.microsoft.com/office/drawing/2014/main" id="{32753268-C331-405C-9153-C43472C7909A}"/>
                </a:ext>
              </a:extLst>
            </p:cNvPr>
            <p:cNvSpPr/>
            <p:nvPr/>
          </p:nvSpPr>
          <p:spPr>
            <a:xfrm>
              <a:off x="2279225" y="1795625"/>
              <a:ext cx="40675" cy="38425"/>
            </a:xfrm>
            <a:custGeom>
              <a:avLst/>
              <a:gdLst/>
              <a:ahLst/>
              <a:cxnLst/>
              <a:rect l="l" t="t" r="r" b="b"/>
              <a:pathLst>
                <a:path w="1627" h="1537" extrusionOk="0">
                  <a:moveTo>
                    <a:pt x="805" y="0"/>
                  </a:moveTo>
                  <a:cubicBezTo>
                    <a:pt x="740" y="0"/>
                    <a:pt x="674" y="9"/>
                    <a:pt x="608" y="26"/>
                  </a:cubicBezTo>
                  <a:cubicBezTo>
                    <a:pt x="307" y="105"/>
                    <a:pt x="84" y="357"/>
                    <a:pt x="42" y="665"/>
                  </a:cubicBezTo>
                  <a:cubicBezTo>
                    <a:pt x="1" y="973"/>
                    <a:pt x="150" y="1277"/>
                    <a:pt x="417" y="1433"/>
                  </a:cubicBezTo>
                  <a:cubicBezTo>
                    <a:pt x="538" y="1502"/>
                    <a:pt x="671" y="1537"/>
                    <a:pt x="804" y="1537"/>
                  </a:cubicBezTo>
                  <a:cubicBezTo>
                    <a:pt x="969" y="1537"/>
                    <a:pt x="1133" y="1484"/>
                    <a:pt x="1270" y="1380"/>
                  </a:cubicBezTo>
                  <a:cubicBezTo>
                    <a:pt x="1517" y="1191"/>
                    <a:pt x="1626" y="873"/>
                    <a:pt x="1547" y="572"/>
                  </a:cubicBezTo>
                  <a:cubicBezTo>
                    <a:pt x="1456" y="228"/>
                    <a:pt x="1145"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01;p95">
              <a:extLst>
                <a:ext uri="{FF2B5EF4-FFF2-40B4-BE49-F238E27FC236}">
                  <a16:creationId xmlns:a16="http://schemas.microsoft.com/office/drawing/2014/main" id="{419E7AA2-99A3-4653-A3ED-511518DD337A}"/>
                </a:ext>
              </a:extLst>
            </p:cNvPr>
            <p:cNvSpPr/>
            <p:nvPr/>
          </p:nvSpPr>
          <p:spPr>
            <a:xfrm>
              <a:off x="2318575" y="1712875"/>
              <a:ext cx="130175" cy="54425"/>
            </a:xfrm>
            <a:custGeom>
              <a:avLst/>
              <a:gdLst/>
              <a:ahLst/>
              <a:cxnLst/>
              <a:rect l="l" t="t" r="r" b="b"/>
              <a:pathLst>
                <a:path w="5207" h="2177" extrusionOk="0">
                  <a:moveTo>
                    <a:pt x="4679" y="0"/>
                  </a:moveTo>
                  <a:cubicBezTo>
                    <a:pt x="4605" y="0"/>
                    <a:pt x="4529" y="18"/>
                    <a:pt x="4459" y="57"/>
                  </a:cubicBezTo>
                  <a:cubicBezTo>
                    <a:pt x="2582" y="1038"/>
                    <a:pt x="460" y="1257"/>
                    <a:pt x="439" y="1258"/>
                  </a:cubicBezTo>
                  <a:cubicBezTo>
                    <a:pt x="185" y="1283"/>
                    <a:pt x="1" y="1509"/>
                    <a:pt x="25" y="1761"/>
                  </a:cubicBezTo>
                  <a:cubicBezTo>
                    <a:pt x="48" y="1999"/>
                    <a:pt x="250" y="2177"/>
                    <a:pt x="483" y="2177"/>
                  </a:cubicBezTo>
                  <a:cubicBezTo>
                    <a:pt x="498" y="2177"/>
                    <a:pt x="513" y="2176"/>
                    <a:pt x="528" y="2175"/>
                  </a:cubicBezTo>
                  <a:cubicBezTo>
                    <a:pt x="582" y="2171"/>
                    <a:pt x="1357" y="2092"/>
                    <a:pt x="2397" y="1817"/>
                  </a:cubicBezTo>
                  <a:cubicBezTo>
                    <a:pt x="3144" y="1621"/>
                    <a:pt x="4031" y="1320"/>
                    <a:pt x="4886" y="872"/>
                  </a:cubicBezTo>
                  <a:cubicBezTo>
                    <a:pt x="5115" y="757"/>
                    <a:pt x="5207" y="476"/>
                    <a:pt x="5088" y="247"/>
                  </a:cubicBezTo>
                  <a:cubicBezTo>
                    <a:pt x="5005" y="90"/>
                    <a:pt x="4845" y="0"/>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02;p95">
              <a:extLst>
                <a:ext uri="{FF2B5EF4-FFF2-40B4-BE49-F238E27FC236}">
                  <a16:creationId xmlns:a16="http://schemas.microsoft.com/office/drawing/2014/main" id="{90DE595E-B372-4B0C-8246-21CAA276279C}"/>
                </a:ext>
              </a:extLst>
            </p:cNvPr>
            <p:cNvSpPr/>
            <p:nvPr/>
          </p:nvSpPr>
          <p:spPr>
            <a:xfrm>
              <a:off x="2331175" y="1760550"/>
              <a:ext cx="130075" cy="54425"/>
            </a:xfrm>
            <a:custGeom>
              <a:avLst/>
              <a:gdLst/>
              <a:ahLst/>
              <a:cxnLst/>
              <a:rect l="l" t="t" r="r" b="b"/>
              <a:pathLst>
                <a:path w="5203" h="2177" extrusionOk="0">
                  <a:moveTo>
                    <a:pt x="4675" y="0"/>
                  </a:moveTo>
                  <a:cubicBezTo>
                    <a:pt x="4602" y="0"/>
                    <a:pt x="4528" y="18"/>
                    <a:pt x="4459" y="54"/>
                  </a:cubicBezTo>
                  <a:cubicBezTo>
                    <a:pt x="2582" y="1037"/>
                    <a:pt x="459" y="1255"/>
                    <a:pt x="439" y="1257"/>
                  </a:cubicBezTo>
                  <a:cubicBezTo>
                    <a:pt x="186" y="1282"/>
                    <a:pt x="1" y="1507"/>
                    <a:pt x="25" y="1760"/>
                  </a:cubicBezTo>
                  <a:cubicBezTo>
                    <a:pt x="48" y="1999"/>
                    <a:pt x="250" y="2176"/>
                    <a:pt x="483" y="2176"/>
                  </a:cubicBezTo>
                  <a:cubicBezTo>
                    <a:pt x="498" y="2176"/>
                    <a:pt x="513" y="2176"/>
                    <a:pt x="528" y="2174"/>
                  </a:cubicBezTo>
                  <a:cubicBezTo>
                    <a:pt x="582" y="2168"/>
                    <a:pt x="1357" y="2091"/>
                    <a:pt x="2397" y="1816"/>
                  </a:cubicBezTo>
                  <a:cubicBezTo>
                    <a:pt x="3145" y="1618"/>
                    <a:pt x="4031" y="1319"/>
                    <a:pt x="4886" y="871"/>
                  </a:cubicBezTo>
                  <a:cubicBezTo>
                    <a:pt x="5114" y="755"/>
                    <a:pt x="5203" y="474"/>
                    <a:pt x="5084" y="248"/>
                  </a:cubicBezTo>
                  <a:cubicBezTo>
                    <a:pt x="5001" y="91"/>
                    <a:pt x="4840" y="0"/>
                    <a:pt x="4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03;p95">
              <a:extLst>
                <a:ext uri="{FF2B5EF4-FFF2-40B4-BE49-F238E27FC236}">
                  <a16:creationId xmlns:a16="http://schemas.microsoft.com/office/drawing/2014/main" id="{97695F62-7C5C-4371-8A1A-8AC7F8D64D90}"/>
                </a:ext>
              </a:extLst>
            </p:cNvPr>
            <p:cNvSpPr/>
            <p:nvPr/>
          </p:nvSpPr>
          <p:spPr>
            <a:xfrm>
              <a:off x="2453350" y="1827075"/>
              <a:ext cx="85675" cy="87900"/>
            </a:xfrm>
            <a:custGeom>
              <a:avLst/>
              <a:gdLst/>
              <a:ahLst/>
              <a:cxnLst/>
              <a:rect l="l" t="t" r="r" b="b"/>
              <a:pathLst>
                <a:path w="3427" h="3516" extrusionOk="0">
                  <a:moveTo>
                    <a:pt x="1879" y="1"/>
                  </a:moveTo>
                  <a:cubicBezTo>
                    <a:pt x="1803" y="1"/>
                    <a:pt x="1725" y="15"/>
                    <a:pt x="1652" y="44"/>
                  </a:cubicBezTo>
                  <a:lnTo>
                    <a:pt x="582" y="471"/>
                  </a:lnTo>
                  <a:cubicBezTo>
                    <a:pt x="376" y="553"/>
                    <a:pt x="231" y="738"/>
                    <a:pt x="198" y="955"/>
                  </a:cubicBezTo>
                  <a:lnTo>
                    <a:pt x="33" y="2095"/>
                  </a:lnTo>
                  <a:cubicBezTo>
                    <a:pt x="1" y="2313"/>
                    <a:pt x="88" y="2532"/>
                    <a:pt x="261" y="2670"/>
                  </a:cubicBezTo>
                  <a:lnTo>
                    <a:pt x="1165" y="3383"/>
                  </a:lnTo>
                  <a:cubicBezTo>
                    <a:pt x="1276" y="3470"/>
                    <a:pt x="1411" y="3515"/>
                    <a:pt x="1548" y="3515"/>
                  </a:cubicBezTo>
                  <a:cubicBezTo>
                    <a:pt x="1625" y="3515"/>
                    <a:pt x="1703" y="3501"/>
                    <a:pt x="1777" y="3472"/>
                  </a:cubicBezTo>
                  <a:lnTo>
                    <a:pt x="2846" y="3046"/>
                  </a:lnTo>
                  <a:cubicBezTo>
                    <a:pt x="3051" y="2965"/>
                    <a:pt x="3197" y="2780"/>
                    <a:pt x="3230" y="2561"/>
                  </a:cubicBezTo>
                  <a:lnTo>
                    <a:pt x="3395" y="1422"/>
                  </a:lnTo>
                  <a:cubicBezTo>
                    <a:pt x="3426" y="1203"/>
                    <a:pt x="3340" y="984"/>
                    <a:pt x="3167" y="848"/>
                  </a:cubicBezTo>
                  <a:lnTo>
                    <a:pt x="2263" y="135"/>
                  </a:lnTo>
                  <a:cubicBezTo>
                    <a:pt x="2152" y="47"/>
                    <a:pt x="2017" y="1"/>
                    <a:pt x="1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4;p95">
              <a:extLst>
                <a:ext uri="{FF2B5EF4-FFF2-40B4-BE49-F238E27FC236}">
                  <a16:creationId xmlns:a16="http://schemas.microsoft.com/office/drawing/2014/main" id="{4B2CB5A6-8190-40FA-BDBD-CB41D133CBC6}"/>
                </a:ext>
              </a:extLst>
            </p:cNvPr>
            <p:cNvSpPr/>
            <p:nvPr/>
          </p:nvSpPr>
          <p:spPr>
            <a:xfrm>
              <a:off x="2256325" y="1880400"/>
              <a:ext cx="89850" cy="84275"/>
            </a:xfrm>
            <a:custGeom>
              <a:avLst/>
              <a:gdLst/>
              <a:ahLst/>
              <a:cxnLst/>
              <a:rect l="l" t="t" r="r" b="b"/>
              <a:pathLst>
                <a:path w="3594" h="3371" extrusionOk="0">
                  <a:moveTo>
                    <a:pt x="2230" y="1"/>
                  </a:moveTo>
                  <a:cubicBezTo>
                    <a:pt x="2202" y="1"/>
                    <a:pt x="2174" y="3"/>
                    <a:pt x="2146" y="7"/>
                  </a:cubicBezTo>
                  <a:lnTo>
                    <a:pt x="1005" y="164"/>
                  </a:lnTo>
                  <a:cubicBezTo>
                    <a:pt x="786" y="194"/>
                    <a:pt x="600" y="339"/>
                    <a:pt x="517" y="544"/>
                  </a:cubicBezTo>
                  <a:lnTo>
                    <a:pt x="83" y="1611"/>
                  </a:lnTo>
                  <a:cubicBezTo>
                    <a:pt x="0" y="1816"/>
                    <a:pt x="33" y="2049"/>
                    <a:pt x="169" y="2224"/>
                  </a:cubicBezTo>
                  <a:lnTo>
                    <a:pt x="875" y="3132"/>
                  </a:lnTo>
                  <a:cubicBezTo>
                    <a:pt x="993" y="3283"/>
                    <a:pt x="1173" y="3370"/>
                    <a:pt x="1361" y="3370"/>
                  </a:cubicBezTo>
                  <a:cubicBezTo>
                    <a:pt x="1390" y="3370"/>
                    <a:pt x="1419" y="3368"/>
                    <a:pt x="1448" y="3364"/>
                  </a:cubicBezTo>
                  <a:lnTo>
                    <a:pt x="2590" y="3206"/>
                  </a:lnTo>
                  <a:cubicBezTo>
                    <a:pt x="2807" y="3176"/>
                    <a:pt x="2993" y="3032"/>
                    <a:pt x="3076" y="2827"/>
                  </a:cubicBezTo>
                  <a:lnTo>
                    <a:pt x="3510" y="1760"/>
                  </a:lnTo>
                  <a:cubicBezTo>
                    <a:pt x="3593" y="1556"/>
                    <a:pt x="3561" y="1323"/>
                    <a:pt x="3426" y="1148"/>
                  </a:cubicBezTo>
                  <a:lnTo>
                    <a:pt x="2718" y="239"/>
                  </a:lnTo>
                  <a:cubicBezTo>
                    <a:pt x="2600" y="88"/>
                    <a:pt x="2419" y="1"/>
                    <a:pt x="22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5;p95">
              <a:extLst>
                <a:ext uri="{FF2B5EF4-FFF2-40B4-BE49-F238E27FC236}">
                  <a16:creationId xmlns:a16="http://schemas.microsoft.com/office/drawing/2014/main" id="{A13F0C04-1717-4747-B783-AB8133A0DD2E}"/>
                </a:ext>
              </a:extLst>
            </p:cNvPr>
            <p:cNvSpPr/>
            <p:nvPr/>
          </p:nvSpPr>
          <p:spPr>
            <a:xfrm>
              <a:off x="1877925" y="1031100"/>
              <a:ext cx="797450" cy="562650"/>
            </a:xfrm>
            <a:custGeom>
              <a:avLst/>
              <a:gdLst/>
              <a:ahLst/>
              <a:cxnLst/>
              <a:rect l="l" t="t" r="r" b="b"/>
              <a:pathLst>
                <a:path w="31898" h="22506" extrusionOk="0">
                  <a:moveTo>
                    <a:pt x="16724" y="1"/>
                  </a:moveTo>
                  <a:cubicBezTo>
                    <a:pt x="13969" y="1"/>
                    <a:pt x="11851" y="643"/>
                    <a:pt x="11851" y="643"/>
                  </a:cubicBezTo>
                  <a:cubicBezTo>
                    <a:pt x="11851" y="643"/>
                    <a:pt x="0" y="3322"/>
                    <a:pt x="1016" y="13633"/>
                  </a:cubicBezTo>
                  <a:cubicBezTo>
                    <a:pt x="1716" y="20744"/>
                    <a:pt x="7020" y="22506"/>
                    <a:pt x="11789" y="22506"/>
                  </a:cubicBezTo>
                  <a:cubicBezTo>
                    <a:pt x="13934" y="22506"/>
                    <a:pt x="15970" y="22149"/>
                    <a:pt x="17432" y="21763"/>
                  </a:cubicBezTo>
                  <a:cubicBezTo>
                    <a:pt x="22145" y="20519"/>
                    <a:pt x="31897" y="16049"/>
                    <a:pt x="27688" y="6585"/>
                  </a:cubicBezTo>
                  <a:cubicBezTo>
                    <a:pt x="25274" y="1159"/>
                    <a:pt x="20424" y="1"/>
                    <a:pt x="16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6;p95">
              <a:extLst>
                <a:ext uri="{FF2B5EF4-FFF2-40B4-BE49-F238E27FC236}">
                  <a16:creationId xmlns:a16="http://schemas.microsoft.com/office/drawing/2014/main" id="{F3D80826-8AB5-4617-8590-835FCFEC0436}"/>
                </a:ext>
              </a:extLst>
            </p:cNvPr>
            <p:cNvSpPr/>
            <p:nvPr/>
          </p:nvSpPr>
          <p:spPr>
            <a:xfrm>
              <a:off x="1972525" y="1032000"/>
              <a:ext cx="295100" cy="553700"/>
            </a:xfrm>
            <a:custGeom>
              <a:avLst/>
              <a:gdLst/>
              <a:ahLst/>
              <a:cxnLst/>
              <a:rect l="l" t="t" r="r" b="b"/>
              <a:pathLst>
                <a:path w="11804" h="22148" extrusionOk="0">
                  <a:moveTo>
                    <a:pt x="11803" y="1"/>
                  </a:moveTo>
                  <a:lnTo>
                    <a:pt x="11803" y="1"/>
                  </a:lnTo>
                  <a:cubicBezTo>
                    <a:pt x="9625" y="137"/>
                    <a:pt x="8067" y="607"/>
                    <a:pt x="8067" y="607"/>
                  </a:cubicBezTo>
                  <a:cubicBezTo>
                    <a:pt x="8067" y="607"/>
                    <a:pt x="7451" y="748"/>
                    <a:pt x="6515" y="1082"/>
                  </a:cubicBezTo>
                  <a:cubicBezTo>
                    <a:pt x="6143" y="5121"/>
                    <a:pt x="4795" y="12679"/>
                    <a:pt x="0" y="19833"/>
                  </a:cubicBezTo>
                  <a:cubicBezTo>
                    <a:pt x="1312" y="21067"/>
                    <a:pt x="2959" y="21780"/>
                    <a:pt x="4695" y="22147"/>
                  </a:cubicBezTo>
                  <a:cubicBezTo>
                    <a:pt x="10463" y="13249"/>
                    <a:pt x="11598" y="4018"/>
                    <a:pt x="1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7;p95">
              <a:extLst>
                <a:ext uri="{FF2B5EF4-FFF2-40B4-BE49-F238E27FC236}">
                  <a16:creationId xmlns:a16="http://schemas.microsoft.com/office/drawing/2014/main" id="{2A354223-15A7-40E5-A29B-BB0B798E58D9}"/>
                </a:ext>
              </a:extLst>
            </p:cNvPr>
            <p:cNvSpPr/>
            <p:nvPr/>
          </p:nvSpPr>
          <p:spPr>
            <a:xfrm>
              <a:off x="2166075" y="1037475"/>
              <a:ext cx="265900" cy="556200"/>
            </a:xfrm>
            <a:custGeom>
              <a:avLst/>
              <a:gdLst/>
              <a:ahLst/>
              <a:cxnLst/>
              <a:rect l="l" t="t" r="r" b="b"/>
              <a:pathLst>
                <a:path w="10636" h="22248" extrusionOk="0">
                  <a:moveTo>
                    <a:pt x="8070" y="1"/>
                  </a:moveTo>
                  <a:cubicBezTo>
                    <a:pt x="7808" y="4060"/>
                    <a:pt x="6483" y="13679"/>
                    <a:pt x="1" y="22246"/>
                  </a:cubicBezTo>
                  <a:cubicBezTo>
                    <a:pt x="89" y="22247"/>
                    <a:pt x="176" y="22248"/>
                    <a:pt x="264" y="22248"/>
                  </a:cubicBezTo>
                  <a:cubicBezTo>
                    <a:pt x="1348" y="22248"/>
                    <a:pt x="2403" y="22159"/>
                    <a:pt x="3371" y="22020"/>
                  </a:cubicBezTo>
                  <a:cubicBezTo>
                    <a:pt x="8952" y="13769"/>
                    <a:pt x="10316" y="5110"/>
                    <a:pt x="10635" y="761"/>
                  </a:cubicBezTo>
                  <a:cubicBezTo>
                    <a:pt x="9790" y="403"/>
                    <a:pt x="8924" y="160"/>
                    <a:pt x="8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08;p95">
              <a:extLst>
                <a:ext uri="{FF2B5EF4-FFF2-40B4-BE49-F238E27FC236}">
                  <a16:creationId xmlns:a16="http://schemas.microsoft.com/office/drawing/2014/main" id="{4D47D3CB-D898-404C-B93A-C7634AF737AD}"/>
                </a:ext>
              </a:extLst>
            </p:cNvPr>
            <p:cNvSpPr/>
            <p:nvPr/>
          </p:nvSpPr>
          <p:spPr>
            <a:xfrm>
              <a:off x="2468850" y="1808625"/>
              <a:ext cx="211325" cy="233825"/>
            </a:xfrm>
            <a:custGeom>
              <a:avLst/>
              <a:gdLst/>
              <a:ahLst/>
              <a:cxnLst/>
              <a:rect l="l" t="t" r="r" b="b"/>
              <a:pathLst>
                <a:path w="8453" h="9353" extrusionOk="0">
                  <a:moveTo>
                    <a:pt x="6374" y="0"/>
                  </a:moveTo>
                  <a:cubicBezTo>
                    <a:pt x="6342" y="0"/>
                    <a:pt x="6309" y="2"/>
                    <a:pt x="6277" y="6"/>
                  </a:cubicBezTo>
                  <a:cubicBezTo>
                    <a:pt x="5561" y="101"/>
                    <a:pt x="4916" y="487"/>
                    <a:pt x="4496" y="1076"/>
                  </a:cubicBezTo>
                  <a:cubicBezTo>
                    <a:pt x="4110" y="1623"/>
                    <a:pt x="3972" y="2281"/>
                    <a:pt x="4108" y="2931"/>
                  </a:cubicBezTo>
                  <a:cubicBezTo>
                    <a:pt x="4316" y="3922"/>
                    <a:pt x="5074" y="4476"/>
                    <a:pt x="5682" y="4923"/>
                  </a:cubicBezTo>
                  <a:cubicBezTo>
                    <a:pt x="5990" y="5149"/>
                    <a:pt x="6282" y="5363"/>
                    <a:pt x="6461" y="5595"/>
                  </a:cubicBezTo>
                  <a:cubicBezTo>
                    <a:pt x="6725" y="5933"/>
                    <a:pt x="6845" y="6400"/>
                    <a:pt x="6775" y="6812"/>
                  </a:cubicBezTo>
                  <a:cubicBezTo>
                    <a:pt x="6735" y="7040"/>
                    <a:pt x="6620" y="7356"/>
                    <a:pt x="6291" y="7570"/>
                  </a:cubicBezTo>
                  <a:cubicBezTo>
                    <a:pt x="6050" y="7726"/>
                    <a:pt x="5752" y="7795"/>
                    <a:pt x="5432" y="7795"/>
                  </a:cubicBezTo>
                  <a:cubicBezTo>
                    <a:pt x="4745" y="7795"/>
                    <a:pt x="3958" y="7479"/>
                    <a:pt x="3421" y="7046"/>
                  </a:cubicBezTo>
                  <a:cubicBezTo>
                    <a:pt x="2229" y="6082"/>
                    <a:pt x="1618" y="4340"/>
                    <a:pt x="1864" y="2606"/>
                  </a:cubicBezTo>
                  <a:cubicBezTo>
                    <a:pt x="1930" y="2177"/>
                    <a:pt x="1633" y="1778"/>
                    <a:pt x="1204" y="1716"/>
                  </a:cubicBezTo>
                  <a:cubicBezTo>
                    <a:pt x="1167" y="1711"/>
                    <a:pt x="1131" y="1709"/>
                    <a:pt x="1095" y="1709"/>
                  </a:cubicBezTo>
                  <a:cubicBezTo>
                    <a:pt x="710" y="1709"/>
                    <a:pt x="374" y="1994"/>
                    <a:pt x="323" y="2387"/>
                  </a:cubicBezTo>
                  <a:cubicBezTo>
                    <a:pt x="1" y="4652"/>
                    <a:pt x="834" y="6955"/>
                    <a:pt x="2444" y="8256"/>
                  </a:cubicBezTo>
                  <a:cubicBezTo>
                    <a:pt x="3244" y="8901"/>
                    <a:pt x="4354" y="9352"/>
                    <a:pt x="5425" y="9352"/>
                  </a:cubicBezTo>
                  <a:cubicBezTo>
                    <a:pt x="5722" y="9352"/>
                    <a:pt x="6016" y="9317"/>
                    <a:pt x="6300" y="9243"/>
                  </a:cubicBezTo>
                  <a:cubicBezTo>
                    <a:pt x="6597" y="9167"/>
                    <a:pt x="6881" y="9042"/>
                    <a:pt x="7140" y="8876"/>
                  </a:cubicBezTo>
                  <a:cubicBezTo>
                    <a:pt x="7766" y="8469"/>
                    <a:pt x="8182" y="7829"/>
                    <a:pt x="8310" y="7073"/>
                  </a:cubicBezTo>
                  <a:cubicBezTo>
                    <a:pt x="8452" y="6232"/>
                    <a:pt x="8222" y="5324"/>
                    <a:pt x="7693" y="4641"/>
                  </a:cubicBezTo>
                  <a:cubicBezTo>
                    <a:pt x="7379" y="4237"/>
                    <a:pt x="6984" y="3948"/>
                    <a:pt x="6602" y="3667"/>
                  </a:cubicBezTo>
                  <a:cubicBezTo>
                    <a:pt x="6052" y="3264"/>
                    <a:pt x="5712" y="2992"/>
                    <a:pt x="5632" y="2611"/>
                  </a:cubicBezTo>
                  <a:cubicBezTo>
                    <a:pt x="5585" y="2389"/>
                    <a:pt x="5635" y="2157"/>
                    <a:pt x="5768" y="1974"/>
                  </a:cubicBezTo>
                  <a:cubicBezTo>
                    <a:pt x="5930" y="1745"/>
                    <a:pt x="6196" y="1589"/>
                    <a:pt x="6484" y="1549"/>
                  </a:cubicBezTo>
                  <a:cubicBezTo>
                    <a:pt x="6907" y="1487"/>
                    <a:pt x="7202" y="1098"/>
                    <a:pt x="7145" y="675"/>
                  </a:cubicBezTo>
                  <a:cubicBezTo>
                    <a:pt x="7092" y="284"/>
                    <a:pt x="6759" y="0"/>
                    <a:pt x="6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9;p95">
              <a:extLst>
                <a:ext uri="{FF2B5EF4-FFF2-40B4-BE49-F238E27FC236}">
                  <a16:creationId xmlns:a16="http://schemas.microsoft.com/office/drawing/2014/main" id="{D4EE497D-4232-4732-8462-7702F92929EA}"/>
                </a:ext>
              </a:extLst>
            </p:cNvPr>
            <p:cNvSpPr/>
            <p:nvPr/>
          </p:nvSpPr>
          <p:spPr>
            <a:xfrm>
              <a:off x="2143025" y="1902950"/>
              <a:ext cx="218950" cy="233025"/>
            </a:xfrm>
            <a:custGeom>
              <a:avLst/>
              <a:gdLst/>
              <a:ahLst/>
              <a:cxnLst/>
              <a:rect l="l" t="t" r="r" b="b"/>
              <a:pathLst>
                <a:path w="8758" h="9321" extrusionOk="0">
                  <a:moveTo>
                    <a:pt x="6323" y="0"/>
                  </a:moveTo>
                  <a:cubicBezTo>
                    <a:pt x="6157" y="0"/>
                    <a:pt x="5990" y="53"/>
                    <a:pt x="5848" y="163"/>
                  </a:cubicBezTo>
                  <a:cubicBezTo>
                    <a:pt x="5506" y="427"/>
                    <a:pt x="5444" y="919"/>
                    <a:pt x="5712" y="1259"/>
                  </a:cubicBezTo>
                  <a:cubicBezTo>
                    <a:pt x="6784" y="2645"/>
                    <a:pt x="7113" y="4463"/>
                    <a:pt x="6550" y="5888"/>
                  </a:cubicBezTo>
                  <a:cubicBezTo>
                    <a:pt x="6188" y="6808"/>
                    <a:pt x="5266" y="7764"/>
                    <a:pt x="4383" y="7764"/>
                  </a:cubicBezTo>
                  <a:cubicBezTo>
                    <a:pt x="4360" y="7764"/>
                    <a:pt x="4337" y="7764"/>
                    <a:pt x="4314" y="7762"/>
                  </a:cubicBezTo>
                  <a:cubicBezTo>
                    <a:pt x="3923" y="7738"/>
                    <a:pt x="3667" y="7520"/>
                    <a:pt x="3521" y="7341"/>
                  </a:cubicBezTo>
                  <a:cubicBezTo>
                    <a:pt x="3256" y="7018"/>
                    <a:pt x="3130" y="6554"/>
                    <a:pt x="3192" y="6128"/>
                  </a:cubicBezTo>
                  <a:cubicBezTo>
                    <a:pt x="3233" y="5839"/>
                    <a:pt x="3381" y="5508"/>
                    <a:pt x="3538" y="5159"/>
                  </a:cubicBezTo>
                  <a:cubicBezTo>
                    <a:pt x="3846" y="4471"/>
                    <a:pt x="4230" y="3615"/>
                    <a:pt x="3922" y="2649"/>
                  </a:cubicBezTo>
                  <a:cubicBezTo>
                    <a:pt x="3721" y="2021"/>
                    <a:pt x="3267" y="1505"/>
                    <a:pt x="2669" y="1229"/>
                  </a:cubicBezTo>
                  <a:cubicBezTo>
                    <a:pt x="2326" y="1068"/>
                    <a:pt x="1952" y="987"/>
                    <a:pt x="1576" y="987"/>
                  </a:cubicBezTo>
                  <a:cubicBezTo>
                    <a:pt x="1243" y="987"/>
                    <a:pt x="908" y="1051"/>
                    <a:pt x="592" y="1179"/>
                  </a:cubicBezTo>
                  <a:cubicBezTo>
                    <a:pt x="192" y="1339"/>
                    <a:pt x="1" y="1792"/>
                    <a:pt x="161" y="2191"/>
                  </a:cubicBezTo>
                  <a:cubicBezTo>
                    <a:pt x="283" y="2494"/>
                    <a:pt x="579" y="2679"/>
                    <a:pt x="886" y="2679"/>
                  </a:cubicBezTo>
                  <a:cubicBezTo>
                    <a:pt x="982" y="2679"/>
                    <a:pt x="1080" y="2661"/>
                    <a:pt x="1174" y="2622"/>
                  </a:cubicBezTo>
                  <a:cubicBezTo>
                    <a:pt x="1303" y="2571"/>
                    <a:pt x="1441" y="2545"/>
                    <a:pt x="1578" y="2545"/>
                  </a:cubicBezTo>
                  <a:cubicBezTo>
                    <a:pt x="1727" y="2545"/>
                    <a:pt x="1875" y="2576"/>
                    <a:pt x="2007" y="2638"/>
                  </a:cubicBezTo>
                  <a:cubicBezTo>
                    <a:pt x="2213" y="2731"/>
                    <a:pt x="2371" y="2909"/>
                    <a:pt x="2440" y="3125"/>
                  </a:cubicBezTo>
                  <a:cubicBezTo>
                    <a:pt x="2558" y="3494"/>
                    <a:pt x="2397" y="3900"/>
                    <a:pt x="2117" y="4521"/>
                  </a:cubicBezTo>
                  <a:cubicBezTo>
                    <a:pt x="1924" y="4954"/>
                    <a:pt x="1723" y="5401"/>
                    <a:pt x="1650" y="5906"/>
                  </a:cubicBezTo>
                  <a:cubicBezTo>
                    <a:pt x="1527" y="6761"/>
                    <a:pt x="1776" y="7665"/>
                    <a:pt x="2315" y="8325"/>
                  </a:cubicBezTo>
                  <a:cubicBezTo>
                    <a:pt x="2801" y="8920"/>
                    <a:pt x="3478" y="9272"/>
                    <a:pt x="4223" y="9315"/>
                  </a:cubicBezTo>
                  <a:cubicBezTo>
                    <a:pt x="4279" y="9318"/>
                    <a:pt x="4335" y="9320"/>
                    <a:pt x="4391" y="9320"/>
                  </a:cubicBezTo>
                  <a:cubicBezTo>
                    <a:pt x="4643" y="9320"/>
                    <a:pt x="4893" y="9286"/>
                    <a:pt x="5136" y="9222"/>
                  </a:cubicBezTo>
                  <a:cubicBezTo>
                    <a:pt x="6441" y="8877"/>
                    <a:pt x="7520" y="7679"/>
                    <a:pt x="7999" y="6459"/>
                  </a:cubicBezTo>
                  <a:cubicBezTo>
                    <a:pt x="8757" y="4533"/>
                    <a:pt x="8343" y="2120"/>
                    <a:pt x="6944" y="308"/>
                  </a:cubicBezTo>
                  <a:cubicBezTo>
                    <a:pt x="6790" y="106"/>
                    <a:pt x="6558" y="0"/>
                    <a:pt x="6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0;p95">
              <a:extLst>
                <a:ext uri="{FF2B5EF4-FFF2-40B4-BE49-F238E27FC236}">
                  <a16:creationId xmlns:a16="http://schemas.microsoft.com/office/drawing/2014/main" id="{CE715539-2178-44C4-A9DA-5567CE8FDE9F}"/>
                </a:ext>
              </a:extLst>
            </p:cNvPr>
            <p:cNvSpPr/>
            <p:nvPr/>
          </p:nvSpPr>
          <p:spPr>
            <a:xfrm>
              <a:off x="2573825" y="1662575"/>
              <a:ext cx="226100" cy="175650"/>
            </a:xfrm>
            <a:custGeom>
              <a:avLst/>
              <a:gdLst/>
              <a:ahLst/>
              <a:cxnLst/>
              <a:rect l="l" t="t" r="r" b="b"/>
              <a:pathLst>
                <a:path w="9044" h="7026" extrusionOk="0">
                  <a:moveTo>
                    <a:pt x="1" y="0"/>
                  </a:moveTo>
                  <a:lnTo>
                    <a:pt x="961" y="2637"/>
                  </a:lnTo>
                  <a:cubicBezTo>
                    <a:pt x="2854" y="3075"/>
                    <a:pt x="5329" y="4253"/>
                    <a:pt x="8228" y="7025"/>
                  </a:cubicBezTo>
                  <a:lnTo>
                    <a:pt x="8945" y="6275"/>
                  </a:lnTo>
                  <a:lnTo>
                    <a:pt x="9044" y="4671"/>
                  </a:lnTo>
                  <a:cubicBezTo>
                    <a:pt x="9044" y="4671"/>
                    <a:pt x="4627" y="17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11;p95">
              <a:extLst>
                <a:ext uri="{FF2B5EF4-FFF2-40B4-BE49-F238E27FC236}">
                  <a16:creationId xmlns:a16="http://schemas.microsoft.com/office/drawing/2014/main" id="{F42FC610-3389-4CA5-9219-8E55E619FC06}"/>
                </a:ext>
              </a:extLst>
            </p:cNvPr>
            <p:cNvSpPr/>
            <p:nvPr/>
          </p:nvSpPr>
          <p:spPr>
            <a:xfrm>
              <a:off x="2751300" y="1700475"/>
              <a:ext cx="163750" cy="163650"/>
            </a:xfrm>
            <a:custGeom>
              <a:avLst/>
              <a:gdLst/>
              <a:ahLst/>
              <a:cxnLst/>
              <a:rect l="l" t="t" r="r" b="b"/>
              <a:pathLst>
                <a:path w="6550" h="6546" extrusionOk="0">
                  <a:moveTo>
                    <a:pt x="5404" y="0"/>
                  </a:moveTo>
                  <a:cubicBezTo>
                    <a:pt x="5144" y="0"/>
                    <a:pt x="4883" y="98"/>
                    <a:pt x="4682" y="292"/>
                  </a:cubicBezTo>
                  <a:lnTo>
                    <a:pt x="378" y="4792"/>
                  </a:lnTo>
                  <a:cubicBezTo>
                    <a:pt x="59" y="5127"/>
                    <a:pt x="0" y="5635"/>
                    <a:pt x="236" y="6035"/>
                  </a:cubicBezTo>
                  <a:cubicBezTo>
                    <a:pt x="427" y="6357"/>
                    <a:pt x="770" y="6546"/>
                    <a:pt x="1132" y="6546"/>
                  </a:cubicBezTo>
                  <a:cubicBezTo>
                    <a:pt x="1219" y="6546"/>
                    <a:pt x="1307" y="6535"/>
                    <a:pt x="1395" y="6512"/>
                  </a:cubicBezTo>
                  <a:cubicBezTo>
                    <a:pt x="1580" y="6462"/>
                    <a:pt x="1747" y="6363"/>
                    <a:pt x="1879" y="6226"/>
                  </a:cubicBezTo>
                  <a:lnTo>
                    <a:pt x="6181" y="1726"/>
                  </a:lnTo>
                  <a:cubicBezTo>
                    <a:pt x="6550" y="1309"/>
                    <a:pt x="6524" y="673"/>
                    <a:pt x="6120" y="288"/>
                  </a:cubicBezTo>
                  <a:cubicBezTo>
                    <a:pt x="5920" y="96"/>
                    <a:pt x="5662"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2;p95">
              <a:extLst>
                <a:ext uri="{FF2B5EF4-FFF2-40B4-BE49-F238E27FC236}">
                  <a16:creationId xmlns:a16="http://schemas.microsoft.com/office/drawing/2014/main" id="{F1B231E6-C51F-4B9D-B066-71D02371946B}"/>
                </a:ext>
              </a:extLst>
            </p:cNvPr>
            <p:cNvSpPr/>
            <p:nvPr/>
          </p:nvSpPr>
          <p:spPr>
            <a:xfrm>
              <a:off x="2861100" y="1905325"/>
              <a:ext cx="168325" cy="78950"/>
            </a:xfrm>
            <a:custGeom>
              <a:avLst/>
              <a:gdLst/>
              <a:ahLst/>
              <a:cxnLst/>
              <a:rect l="l" t="t" r="r" b="b"/>
              <a:pathLst>
                <a:path w="6733" h="3158" extrusionOk="0">
                  <a:moveTo>
                    <a:pt x="6732" y="1"/>
                  </a:moveTo>
                  <a:lnTo>
                    <a:pt x="6732" y="1"/>
                  </a:lnTo>
                  <a:cubicBezTo>
                    <a:pt x="5548" y="1463"/>
                    <a:pt x="4360" y="1936"/>
                    <a:pt x="3318" y="1936"/>
                  </a:cubicBezTo>
                  <a:cubicBezTo>
                    <a:pt x="1414" y="1936"/>
                    <a:pt x="1" y="356"/>
                    <a:pt x="1" y="356"/>
                  </a:cubicBezTo>
                  <a:lnTo>
                    <a:pt x="1" y="356"/>
                  </a:lnTo>
                  <a:cubicBezTo>
                    <a:pt x="1" y="356"/>
                    <a:pt x="691" y="1933"/>
                    <a:pt x="1612" y="2570"/>
                  </a:cubicBezTo>
                  <a:cubicBezTo>
                    <a:pt x="2200" y="2978"/>
                    <a:pt x="2816" y="3157"/>
                    <a:pt x="3409" y="3157"/>
                  </a:cubicBezTo>
                  <a:cubicBezTo>
                    <a:pt x="5063" y="3157"/>
                    <a:pt x="6538" y="1758"/>
                    <a:pt x="673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3;p95">
              <a:extLst>
                <a:ext uri="{FF2B5EF4-FFF2-40B4-BE49-F238E27FC236}">
                  <a16:creationId xmlns:a16="http://schemas.microsoft.com/office/drawing/2014/main" id="{520FD6C8-CEF5-46CC-84C3-EDB8E9ACAD94}"/>
                </a:ext>
              </a:extLst>
            </p:cNvPr>
            <p:cNvSpPr/>
            <p:nvPr/>
          </p:nvSpPr>
          <p:spPr>
            <a:xfrm>
              <a:off x="2623975" y="1575150"/>
              <a:ext cx="160250" cy="97150"/>
            </a:xfrm>
            <a:custGeom>
              <a:avLst/>
              <a:gdLst/>
              <a:ahLst/>
              <a:cxnLst/>
              <a:rect l="l" t="t" r="r" b="b"/>
              <a:pathLst>
                <a:path w="6410" h="3886" extrusionOk="0">
                  <a:moveTo>
                    <a:pt x="0" y="0"/>
                  </a:moveTo>
                  <a:cubicBezTo>
                    <a:pt x="29" y="924"/>
                    <a:pt x="294" y="2761"/>
                    <a:pt x="1896" y="3479"/>
                  </a:cubicBezTo>
                  <a:cubicBezTo>
                    <a:pt x="2513" y="3756"/>
                    <a:pt x="3146" y="3886"/>
                    <a:pt x="3748" y="3886"/>
                  </a:cubicBezTo>
                  <a:cubicBezTo>
                    <a:pt x="4827" y="3886"/>
                    <a:pt x="5805" y="3468"/>
                    <a:pt x="6409" y="2728"/>
                  </a:cubicBezTo>
                  <a:cubicBezTo>
                    <a:pt x="4068" y="1206"/>
                    <a:pt x="1905" y="38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4;p95">
              <a:extLst>
                <a:ext uri="{FF2B5EF4-FFF2-40B4-BE49-F238E27FC236}">
                  <a16:creationId xmlns:a16="http://schemas.microsoft.com/office/drawing/2014/main" id="{5C960CA1-2EA0-4BF5-8766-F6EFB5128AEE}"/>
                </a:ext>
              </a:extLst>
            </p:cNvPr>
            <p:cNvSpPr/>
            <p:nvPr/>
          </p:nvSpPr>
          <p:spPr>
            <a:xfrm>
              <a:off x="1896875" y="1736050"/>
              <a:ext cx="174625" cy="88675"/>
            </a:xfrm>
            <a:custGeom>
              <a:avLst/>
              <a:gdLst/>
              <a:ahLst/>
              <a:cxnLst/>
              <a:rect l="l" t="t" r="r" b="b"/>
              <a:pathLst>
                <a:path w="6985" h="3547" extrusionOk="0">
                  <a:moveTo>
                    <a:pt x="3322" y="1"/>
                  </a:moveTo>
                  <a:cubicBezTo>
                    <a:pt x="1808" y="1"/>
                    <a:pt x="501" y="765"/>
                    <a:pt x="0" y="1947"/>
                  </a:cubicBezTo>
                  <a:cubicBezTo>
                    <a:pt x="2598" y="2839"/>
                    <a:pt x="4956" y="3317"/>
                    <a:pt x="6985" y="3547"/>
                  </a:cubicBezTo>
                  <a:cubicBezTo>
                    <a:pt x="6880" y="2869"/>
                    <a:pt x="6385" y="606"/>
                    <a:pt x="4417" y="132"/>
                  </a:cubicBezTo>
                  <a:cubicBezTo>
                    <a:pt x="4046" y="43"/>
                    <a:pt x="3678" y="1"/>
                    <a:pt x="3322" y="1"/>
                  </a:cubicBezTo>
                  <a:close/>
                </a:path>
              </a:pathLst>
            </a:custGeom>
            <a:solidFill>
              <a:srgbClr val="97C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5;p95">
              <a:extLst>
                <a:ext uri="{FF2B5EF4-FFF2-40B4-BE49-F238E27FC236}">
                  <a16:creationId xmlns:a16="http://schemas.microsoft.com/office/drawing/2014/main" id="{13F50598-8BEB-4281-BFBC-DEBD0673D142}"/>
                </a:ext>
              </a:extLst>
            </p:cNvPr>
            <p:cNvSpPr/>
            <p:nvPr/>
          </p:nvSpPr>
          <p:spPr>
            <a:xfrm>
              <a:off x="1798175" y="1691175"/>
              <a:ext cx="340150" cy="138050"/>
            </a:xfrm>
            <a:custGeom>
              <a:avLst/>
              <a:gdLst/>
              <a:ahLst/>
              <a:cxnLst/>
              <a:rect l="l" t="t" r="r" b="b"/>
              <a:pathLst>
                <a:path w="13606" h="5522" extrusionOk="0">
                  <a:moveTo>
                    <a:pt x="1012" y="1"/>
                  </a:moveTo>
                  <a:lnTo>
                    <a:pt x="1" y="2126"/>
                  </a:lnTo>
                  <a:cubicBezTo>
                    <a:pt x="5521" y="4751"/>
                    <a:pt x="10274" y="5458"/>
                    <a:pt x="13605" y="5522"/>
                  </a:cubicBezTo>
                  <a:lnTo>
                    <a:pt x="13605" y="5522"/>
                  </a:lnTo>
                  <a:cubicBezTo>
                    <a:pt x="13605" y="5521"/>
                    <a:pt x="13376" y="4730"/>
                    <a:pt x="13366" y="3037"/>
                  </a:cubicBezTo>
                  <a:cubicBezTo>
                    <a:pt x="13366" y="3037"/>
                    <a:pt x="6062" y="2388"/>
                    <a:pt x="1581" y="233"/>
                  </a:cubicBezTo>
                  <a:cubicBezTo>
                    <a:pt x="1396" y="145"/>
                    <a:pt x="1205" y="67"/>
                    <a:pt x="1012" y="1"/>
                  </a:cubicBezTo>
                  <a:close/>
                  <a:moveTo>
                    <a:pt x="13605" y="5522"/>
                  </a:moveTo>
                  <a:cubicBezTo>
                    <a:pt x="13605" y="5522"/>
                    <a:pt x="13605" y="5522"/>
                    <a:pt x="13605" y="5522"/>
                  </a:cubicBezTo>
                  <a:cubicBezTo>
                    <a:pt x="13605" y="5522"/>
                    <a:pt x="13605" y="5522"/>
                    <a:pt x="13605" y="5522"/>
                  </a:cubicBezTo>
                  <a:cubicBezTo>
                    <a:pt x="13605" y="5522"/>
                    <a:pt x="13605" y="5522"/>
                    <a:pt x="13605" y="55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6;p95">
              <a:extLst>
                <a:ext uri="{FF2B5EF4-FFF2-40B4-BE49-F238E27FC236}">
                  <a16:creationId xmlns:a16="http://schemas.microsoft.com/office/drawing/2014/main" id="{8021716F-1040-41F3-8D76-5844DAF00181}"/>
                </a:ext>
              </a:extLst>
            </p:cNvPr>
            <p:cNvSpPr/>
            <p:nvPr/>
          </p:nvSpPr>
          <p:spPr>
            <a:xfrm>
              <a:off x="1770475" y="1578925"/>
              <a:ext cx="123375" cy="191375"/>
            </a:xfrm>
            <a:custGeom>
              <a:avLst/>
              <a:gdLst/>
              <a:ahLst/>
              <a:cxnLst/>
              <a:rect l="l" t="t" r="r" b="b"/>
              <a:pathLst>
                <a:path w="4935" h="7655" extrusionOk="0">
                  <a:moveTo>
                    <a:pt x="3763" y="1"/>
                  </a:moveTo>
                  <a:cubicBezTo>
                    <a:pt x="3391" y="1"/>
                    <a:pt x="3032" y="201"/>
                    <a:pt x="2846" y="551"/>
                  </a:cubicBezTo>
                  <a:lnTo>
                    <a:pt x="172" y="6172"/>
                  </a:lnTo>
                  <a:cubicBezTo>
                    <a:pt x="0" y="6537"/>
                    <a:pt x="55" y="6969"/>
                    <a:pt x="313" y="7279"/>
                  </a:cubicBezTo>
                  <a:cubicBezTo>
                    <a:pt x="511" y="7520"/>
                    <a:pt x="806" y="7655"/>
                    <a:pt x="1110" y="7655"/>
                  </a:cubicBezTo>
                  <a:cubicBezTo>
                    <a:pt x="1198" y="7655"/>
                    <a:pt x="1286" y="7643"/>
                    <a:pt x="1374" y="7620"/>
                  </a:cubicBezTo>
                  <a:cubicBezTo>
                    <a:pt x="1669" y="7543"/>
                    <a:pt x="1915" y="7338"/>
                    <a:pt x="2046" y="7063"/>
                  </a:cubicBezTo>
                  <a:lnTo>
                    <a:pt x="4719" y="1442"/>
                  </a:lnTo>
                  <a:cubicBezTo>
                    <a:pt x="4934" y="929"/>
                    <a:pt x="4708" y="340"/>
                    <a:pt x="4208" y="101"/>
                  </a:cubicBezTo>
                  <a:cubicBezTo>
                    <a:pt x="4065" y="33"/>
                    <a:pt x="3913" y="1"/>
                    <a:pt x="3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7;p95">
              <a:extLst>
                <a:ext uri="{FF2B5EF4-FFF2-40B4-BE49-F238E27FC236}">
                  <a16:creationId xmlns:a16="http://schemas.microsoft.com/office/drawing/2014/main" id="{89579585-F526-4571-B47A-F78B1D251E36}"/>
                </a:ext>
              </a:extLst>
            </p:cNvPr>
            <p:cNvSpPr/>
            <p:nvPr/>
          </p:nvSpPr>
          <p:spPr>
            <a:xfrm>
              <a:off x="2337100" y="2090300"/>
              <a:ext cx="316725" cy="215975"/>
            </a:xfrm>
            <a:custGeom>
              <a:avLst/>
              <a:gdLst/>
              <a:ahLst/>
              <a:cxnLst/>
              <a:rect l="l" t="t" r="r" b="b"/>
              <a:pathLst>
                <a:path w="12669" h="8639" extrusionOk="0">
                  <a:moveTo>
                    <a:pt x="7618" y="0"/>
                  </a:moveTo>
                  <a:cubicBezTo>
                    <a:pt x="7410" y="0"/>
                    <a:pt x="7134" y="199"/>
                    <a:pt x="6776" y="509"/>
                  </a:cubicBezTo>
                  <a:cubicBezTo>
                    <a:pt x="6305" y="918"/>
                    <a:pt x="4237" y="1715"/>
                    <a:pt x="3115" y="1715"/>
                  </a:cubicBezTo>
                  <a:cubicBezTo>
                    <a:pt x="2897" y="1715"/>
                    <a:pt x="2715" y="1685"/>
                    <a:pt x="2587" y="1616"/>
                  </a:cubicBezTo>
                  <a:cubicBezTo>
                    <a:pt x="2277" y="1450"/>
                    <a:pt x="2079" y="1392"/>
                    <a:pt x="1949" y="1392"/>
                  </a:cubicBezTo>
                  <a:cubicBezTo>
                    <a:pt x="1749" y="1392"/>
                    <a:pt x="1711" y="1530"/>
                    <a:pt x="1673" y="1623"/>
                  </a:cubicBezTo>
                  <a:cubicBezTo>
                    <a:pt x="1610" y="1778"/>
                    <a:pt x="0" y="8638"/>
                    <a:pt x="0" y="8638"/>
                  </a:cubicBezTo>
                  <a:lnTo>
                    <a:pt x="1621" y="8601"/>
                  </a:lnTo>
                  <a:cubicBezTo>
                    <a:pt x="1912" y="6467"/>
                    <a:pt x="2395" y="4369"/>
                    <a:pt x="2842" y="2746"/>
                  </a:cubicBezTo>
                  <a:cubicBezTo>
                    <a:pt x="3609" y="2650"/>
                    <a:pt x="4370" y="2503"/>
                    <a:pt x="5119" y="2304"/>
                  </a:cubicBezTo>
                  <a:cubicBezTo>
                    <a:pt x="6021" y="2064"/>
                    <a:pt x="6826" y="1782"/>
                    <a:pt x="7549" y="1464"/>
                  </a:cubicBezTo>
                  <a:cubicBezTo>
                    <a:pt x="8808" y="2722"/>
                    <a:pt x="10369" y="4429"/>
                    <a:pt x="11739" y="6259"/>
                  </a:cubicBezTo>
                  <a:cubicBezTo>
                    <a:pt x="12283" y="5629"/>
                    <a:pt x="12668" y="5075"/>
                    <a:pt x="12468" y="4963"/>
                  </a:cubicBezTo>
                  <a:cubicBezTo>
                    <a:pt x="11959" y="4683"/>
                    <a:pt x="8118" y="612"/>
                    <a:pt x="7909" y="211"/>
                  </a:cubicBezTo>
                  <a:cubicBezTo>
                    <a:pt x="7832" y="65"/>
                    <a:pt x="7736" y="0"/>
                    <a:pt x="7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18;p95">
              <a:extLst>
                <a:ext uri="{FF2B5EF4-FFF2-40B4-BE49-F238E27FC236}">
                  <a16:creationId xmlns:a16="http://schemas.microsoft.com/office/drawing/2014/main" id="{D9B8B7EB-F22B-44B3-A62C-4573040D56B7}"/>
                </a:ext>
              </a:extLst>
            </p:cNvPr>
            <p:cNvSpPr/>
            <p:nvPr/>
          </p:nvSpPr>
          <p:spPr>
            <a:xfrm>
              <a:off x="1945125" y="2281400"/>
              <a:ext cx="434375" cy="272400"/>
            </a:xfrm>
            <a:custGeom>
              <a:avLst/>
              <a:gdLst/>
              <a:ahLst/>
              <a:cxnLst/>
              <a:rect l="l" t="t" r="r" b="b"/>
              <a:pathLst>
                <a:path w="17375" h="10896" extrusionOk="0">
                  <a:moveTo>
                    <a:pt x="10208" y="0"/>
                  </a:moveTo>
                  <a:cubicBezTo>
                    <a:pt x="10164" y="431"/>
                    <a:pt x="9972" y="3489"/>
                    <a:pt x="9972" y="3489"/>
                  </a:cubicBezTo>
                  <a:cubicBezTo>
                    <a:pt x="9972" y="3489"/>
                    <a:pt x="8099" y="2408"/>
                    <a:pt x="5901" y="2408"/>
                  </a:cubicBezTo>
                  <a:cubicBezTo>
                    <a:pt x="4991" y="2408"/>
                    <a:pt x="4026" y="2593"/>
                    <a:pt x="3114" y="3117"/>
                  </a:cubicBezTo>
                  <a:cubicBezTo>
                    <a:pt x="1" y="4904"/>
                    <a:pt x="662" y="9191"/>
                    <a:pt x="662" y="9191"/>
                  </a:cubicBezTo>
                  <a:lnTo>
                    <a:pt x="16858" y="10895"/>
                  </a:lnTo>
                  <a:lnTo>
                    <a:pt x="17375" y="472"/>
                  </a:lnTo>
                  <a:lnTo>
                    <a:pt x="10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9;p95">
              <a:extLst>
                <a:ext uri="{FF2B5EF4-FFF2-40B4-BE49-F238E27FC236}">
                  <a16:creationId xmlns:a16="http://schemas.microsoft.com/office/drawing/2014/main" id="{2A7E5143-2A10-49AA-A64B-48991104A600}"/>
                </a:ext>
              </a:extLst>
            </p:cNvPr>
            <p:cNvSpPr/>
            <p:nvPr/>
          </p:nvSpPr>
          <p:spPr>
            <a:xfrm>
              <a:off x="2617875" y="2111725"/>
              <a:ext cx="470975" cy="338600"/>
            </a:xfrm>
            <a:custGeom>
              <a:avLst/>
              <a:gdLst/>
              <a:ahLst/>
              <a:cxnLst/>
              <a:rect l="l" t="t" r="r" b="b"/>
              <a:pathLst>
                <a:path w="18839" h="13544" extrusionOk="0">
                  <a:moveTo>
                    <a:pt x="13681" y="0"/>
                  </a:moveTo>
                  <a:cubicBezTo>
                    <a:pt x="10109" y="0"/>
                    <a:pt x="7928" y="3705"/>
                    <a:pt x="7928" y="3705"/>
                  </a:cubicBezTo>
                  <a:cubicBezTo>
                    <a:pt x="7928" y="3705"/>
                    <a:pt x="6254" y="1140"/>
                    <a:pt x="6003" y="788"/>
                  </a:cubicBezTo>
                  <a:lnTo>
                    <a:pt x="1" y="4731"/>
                  </a:lnTo>
                  <a:lnTo>
                    <a:pt x="5589" y="13543"/>
                  </a:lnTo>
                  <a:lnTo>
                    <a:pt x="18839" y="4076"/>
                  </a:lnTo>
                  <a:cubicBezTo>
                    <a:pt x="18839" y="4076"/>
                    <a:pt x="17300" y="20"/>
                    <a:pt x="13710" y="0"/>
                  </a:cubicBezTo>
                  <a:cubicBezTo>
                    <a:pt x="13700" y="0"/>
                    <a:pt x="13691" y="0"/>
                    <a:pt x="13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0;p95">
              <a:extLst>
                <a:ext uri="{FF2B5EF4-FFF2-40B4-BE49-F238E27FC236}">
                  <a16:creationId xmlns:a16="http://schemas.microsoft.com/office/drawing/2014/main" id="{203F6433-B7DB-4033-92E4-BA783CF89D6D}"/>
                </a:ext>
              </a:extLst>
            </p:cNvPr>
            <p:cNvSpPr/>
            <p:nvPr/>
          </p:nvSpPr>
          <p:spPr>
            <a:xfrm>
              <a:off x="2732500" y="2171325"/>
              <a:ext cx="356325" cy="279000"/>
            </a:xfrm>
            <a:custGeom>
              <a:avLst/>
              <a:gdLst/>
              <a:ahLst/>
              <a:cxnLst/>
              <a:rect l="l" t="t" r="r" b="b"/>
              <a:pathLst>
                <a:path w="14253" h="11160" extrusionOk="0">
                  <a:moveTo>
                    <a:pt x="13295" y="1"/>
                  </a:moveTo>
                  <a:lnTo>
                    <a:pt x="0" y="9578"/>
                  </a:lnTo>
                  <a:lnTo>
                    <a:pt x="1003" y="11159"/>
                  </a:lnTo>
                  <a:lnTo>
                    <a:pt x="14252" y="1692"/>
                  </a:lnTo>
                  <a:cubicBezTo>
                    <a:pt x="14252" y="1692"/>
                    <a:pt x="13948" y="892"/>
                    <a:pt x="13295" y="1"/>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1;p95">
              <a:extLst>
                <a:ext uri="{FF2B5EF4-FFF2-40B4-BE49-F238E27FC236}">
                  <a16:creationId xmlns:a16="http://schemas.microsoft.com/office/drawing/2014/main" id="{BBCD40D9-9558-4880-8590-F1FEC0C5EA67}"/>
                </a:ext>
              </a:extLst>
            </p:cNvPr>
            <p:cNvSpPr/>
            <p:nvPr/>
          </p:nvSpPr>
          <p:spPr>
            <a:xfrm>
              <a:off x="1957525" y="2451500"/>
              <a:ext cx="411525" cy="102300"/>
            </a:xfrm>
            <a:custGeom>
              <a:avLst/>
              <a:gdLst/>
              <a:ahLst/>
              <a:cxnLst/>
              <a:rect l="l" t="t" r="r" b="b"/>
              <a:pathLst>
                <a:path w="16461" h="4092" extrusionOk="0">
                  <a:moveTo>
                    <a:pt x="229" y="1"/>
                  </a:moveTo>
                  <a:cubicBezTo>
                    <a:pt x="0" y="1304"/>
                    <a:pt x="166" y="2387"/>
                    <a:pt x="166" y="2387"/>
                  </a:cubicBezTo>
                  <a:lnTo>
                    <a:pt x="16362" y="4091"/>
                  </a:lnTo>
                  <a:lnTo>
                    <a:pt x="16461" y="2089"/>
                  </a:lnTo>
                  <a:lnTo>
                    <a:pt x="229"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2;p95">
              <a:extLst>
                <a:ext uri="{FF2B5EF4-FFF2-40B4-BE49-F238E27FC236}">
                  <a16:creationId xmlns:a16="http://schemas.microsoft.com/office/drawing/2014/main" id="{D0EF0577-26F6-4BC7-89B4-D48304F41BA8}"/>
                </a:ext>
              </a:extLst>
            </p:cNvPr>
            <p:cNvSpPr/>
            <p:nvPr/>
          </p:nvSpPr>
          <p:spPr>
            <a:xfrm>
              <a:off x="2589100" y="2104850"/>
              <a:ext cx="209500" cy="151100"/>
            </a:xfrm>
            <a:custGeom>
              <a:avLst/>
              <a:gdLst/>
              <a:ahLst/>
              <a:cxnLst/>
              <a:rect l="l" t="t" r="r" b="b"/>
              <a:pathLst>
                <a:path w="8380" h="6044" extrusionOk="0">
                  <a:moveTo>
                    <a:pt x="7188" y="1"/>
                  </a:moveTo>
                  <a:cubicBezTo>
                    <a:pt x="6978" y="1"/>
                    <a:pt x="6766" y="64"/>
                    <a:pt x="6583" y="196"/>
                  </a:cubicBezTo>
                  <a:lnTo>
                    <a:pt x="582" y="4139"/>
                  </a:lnTo>
                  <a:cubicBezTo>
                    <a:pt x="158" y="4420"/>
                    <a:pt x="0" y="4964"/>
                    <a:pt x="206" y="5428"/>
                  </a:cubicBezTo>
                  <a:cubicBezTo>
                    <a:pt x="377" y="5809"/>
                    <a:pt x="754" y="6043"/>
                    <a:pt x="1155" y="6043"/>
                  </a:cubicBezTo>
                  <a:cubicBezTo>
                    <a:pt x="1242" y="6043"/>
                    <a:pt x="1330" y="6032"/>
                    <a:pt x="1417" y="6010"/>
                  </a:cubicBezTo>
                  <a:cubicBezTo>
                    <a:pt x="1524" y="5981"/>
                    <a:pt x="1627" y="5935"/>
                    <a:pt x="1720" y="5874"/>
                  </a:cubicBezTo>
                  <a:lnTo>
                    <a:pt x="7723" y="1929"/>
                  </a:lnTo>
                  <a:cubicBezTo>
                    <a:pt x="8228" y="1626"/>
                    <a:pt x="8380" y="963"/>
                    <a:pt x="8056" y="468"/>
                  </a:cubicBezTo>
                  <a:cubicBezTo>
                    <a:pt x="7857" y="165"/>
                    <a:pt x="7525" y="1"/>
                    <a:pt x="7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3;p95">
              <a:extLst>
                <a:ext uri="{FF2B5EF4-FFF2-40B4-BE49-F238E27FC236}">
                  <a16:creationId xmlns:a16="http://schemas.microsoft.com/office/drawing/2014/main" id="{1D8CEA5D-376F-4FE3-9BE5-2B9413F89EBE}"/>
                </a:ext>
              </a:extLst>
            </p:cNvPr>
            <p:cNvSpPr/>
            <p:nvPr/>
          </p:nvSpPr>
          <p:spPr>
            <a:xfrm>
              <a:off x="2589225" y="2131150"/>
              <a:ext cx="204700" cy="124825"/>
            </a:xfrm>
            <a:custGeom>
              <a:avLst/>
              <a:gdLst/>
              <a:ahLst/>
              <a:cxnLst/>
              <a:rect l="l" t="t" r="r" b="b"/>
              <a:pathLst>
                <a:path w="8188" h="4993" extrusionOk="0">
                  <a:moveTo>
                    <a:pt x="8183" y="1"/>
                  </a:moveTo>
                  <a:lnTo>
                    <a:pt x="8183" y="1"/>
                  </a:lnTo>
                  <a:cubicBezTo>
                    <a:pt x="8137" y="45"/>
                    <a:pt x="8086" y="87"/>
                    <a:pt x="8031" y="123"/>
                  </a:cubicBezTo>
                  <a:lnTo>
                    <a:pt x="2030" y="4067"/>
                  </a:lnTo>
                  <a:cubicBezTo>
                    <a:pt x="1858" y="4180"/>
                    <a:pt x="1659" y="4238"/>
                    <a:pt x="1460" y="4238"/>
                  </a:cubicBezTo>
                  <a:cubicBezTo>
                    <a:pt x="1293" y="4238"/>
                    <a:pt x="1125" y="4197"/>
                    <a:pt x="972" y="4116"/>
                  </a:cubicBezTo>
                  <a:cubicBezTo>
                    <a:pt x="637" y="3937"/>
                    <a:pt x="426" y="3589"/>
                    <a:pt x="425" y="3209"/>
                  </a:cubicBezTo>
                  <a:cubicBezTo>
                    <a:pt x="39" y="3581"/>
                    <a:pt x="1" y="4186"/>
                    <a:pt x="336" y="4604"/>
                  </a:cubicBezTo>
                  <a:cubicBezTo>
                    <a:pt x="540" y="4858"/>
                    <a:pt x="840" y="4992"/>
                    <a:pt x="1144" y="4992"/>
                  </a:cubicBezTo>
                  <a:cubicBezTo>
                    <a:pt x="1341" y="4992"/>
                    <a:pt x="1540" y="4936"/>
                    <a:pt x="1715" y="4820"/>
                  </a:cubicBezTo>
                  <a:lnTo>
                    <a:pt x="7718" y="877"/>
                  </a:lnTo>
                  <a:cubicBezTo>
                    <a:pt x="8013" y="684"/>
                    <a:pt x="8187" y="353"/>
                    <a:pt x="8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4;p95">
              <a:extLst>
                <a:ext uri="{FF2B5EF4-FFF2-40B4-BE49-F238E27FC236}">
                  <a16:creationId xmlns:a16="http://schemas.microsoft.com/office/drawing/2014/main" id="{D3B07790-C11B-4971-859F-41DE0BEDFCD4}"/>
                </a:ext>
              </a:extLst>
            </p:cNvPr>
            <p:cNvSpPr/>
            <p:nvPr/>
          </p:nvSpPr>
          <p:spPr>
            <a:xfrm>
              <a:off x="2172500" y="2255400"/>
              <a:ext cx="233975" cy="63750"/>
            </a:xfrm>
            <a:custGeom>
              <a:avLst/>
              <a:gdLst/>
              <a:ahLst/>
              <a:cxnLst/>
              <a:rect l="l" t="t" r="r" b="b"/>
              <a:pathLst>
                <a:path w="9359" h="2550" extrusionOk="0">
                  <a:moveTo>
                    <a:pt x="1072" y="1"/>
                  </a:moveTo>
                  <a:cubicBezTo>
                    <a:pt x="533" y="1"/>
                    <a:pt x="75" y="420"/>
                    <a:pt x="39" y="970"/>
                  </a:cubicBezTo>
                  <a:cubicBezTo>
                    <a:pt x="0" y="1557"/>
                    <a:pt x="457" y="2060"/>
                    <a:pt x="1046" y="2076"/>
                  </a:cubicBezTo>
                  <a:lnTo>
                    <a:pt x="8211" y="2547"/>
                  </a:lnTo>
                  <a:cubicBezTo>
                    <a:pt x="8235" y="2549"/>
                    <a:pt x="8260" y="2550"/>
                    <a:pt x="8284" y="2550"/>
                  </a:cubicBezTo>
                  <a:cubicBezTo>
                    <a:pt x="8372" y="2550"/>
                    <a:pt x="8460" y="2538"/>
                    <a:pt x="8545" y="2516"/>
                  </a:cubicBezTo>
                  <a:lnTo>
                    <a:pt x="8543" y="2516"/>
                  </a:lnTo>
                  <a:cubicBezTo>
                    <a:pt x="9035" y="2384"/>
                    <a:pt x="9358" y="1918"/>
                    <a:pt x="9310" y="1413"/>
                  </a:cubicBezTo>
                  <a:cubicBezTo>
                    <a:pt x="9260" y="907"/>
                    <a:pt x="8853" y="512"/>
                    <a:pt x="8347" y="478"/>
                  </a:cubicBezTo>
                  <a:lnTo>
                    <a:pt x="1182" y="6"/>
                  </a:lnTo>
                  <a:cubicBezTo>
                    <a:pt x="1145" y="2"/>
                    <a:pt x="1108"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25;p95">
              <a:extLst>
                <a:ext uri="{FF2B5EF4-FFF2-40B4-BE49-F238E27FC236}">
                  <a16:creationId xmlns:a16="http://schemas.microsoft.com/office/drawing/2014/main" id="{B53E5B21-DFD3-4433-9992-4C8950008C62}"/>
                </a:ext>
              </a:extLst>
            </p:cNvPr>
            <p:cNvSpPr/>
            <p:nvPr/>
          </p:nvSpPr>
          <p:spPr>
            <a:xfrm>
              <a:off x="2177550" y="2269725"/>
              <a:ext cx="230175" cy="49450"/>
            </a:xfrm>
            <a:custGeom>
              <a:avLst/>
              <a:gdLst/>
              <a:ahLst/>
              <a:cxnLst/>
              <a:rect l="l" t="t" r="r" b="b"/>
              <a:pathLst>
                <a:path w="9207" h="1978" extrusionOk="0">
                  <a:moveTo>
                    <a:pt x="8515" y="0"/>
                  </a:moveTo>
                  <a:lnTo>
                    <a:pt x="8515" y="0"/>
                  </a:lnTo>
                  <a:cubicBezTo>
                    <a:pt x="8695" y="333"/>
                    <a:pt x="8681" y="735"/>
                    <a:pt x="8476" y="1053"/>
                  </a:cubicBezTo>
                  <a:cubicBezTo>
                    <a:pt x="8285" y="1351"/>
                    <a:pt x="7958" y="1530"/>
                    <a:pt x="7607" y="1530"/>
                  </a:cubicBezTo>
                  <a:cubicBezTo>
                    <a:pt x="7584" y="1530"/>
                    <a:pt x="7560" y="1529"/>
                    <a:pt x="7537" y="1527"/>
                  </a:cubicBezTo>
                  <a:lnTo>
                    <a:pt x="370" y="1056"/>
                  </a:lnTo>
                  <a:cubicBezTo>
                    <a:pt x="242" y="1047"/>
                    <a:pt x="116" y="1014"/>
                    <a:pt x="0" y="960"/>
                  </a:cubicBezTo>
                  <a:lnTo>
                    <a:pt x="0" y="960"/>
                  </a:lnTo>
                  <a:cubicBezTo>
                    <a:pt x="169" y="1274"/>
                    <a:pt x="487" y="1480"/>
                    <a:pt x="844" y="1503"/>
                  </a:cubicBezTo>
                  <a:lnTo>
                    <a:pt x="8009" y="1975"/>
                  </a:lnTo>
                  <a:cubicBezTo>
                    <a:pt x="8032" y="1977"/>
                    <a:pt x="8055" y="1978"/>
                    <a:pt x="8078" y="1978"/>
                  </a:cubicBezTo>
                  <a:cubicBezTo>
                    <a:pt x="8549" y="1978"/>
                    <a:pt x="8964" y="1659"/>
                    <a:pt x="9082" y="1198"/>
                  </a:cubicBezTo>
                  <a:cubicBezTo>
                    <a:pt x="9206" y="714"/>
                    <a:pt x="8967" y="211"/>
                    <a:pt x="8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26;p95">
              <a:extLst>
                <a:ext uri="{FF2B5EF4-FFF2-40B4-BE49-F238E27FC236}">
                  <a16:creationId xmlns:a16="http://schemas.microsoft.com/office/drawing/2014/main" id="{21C38AA9-44BF-466A-B6ED-6475BB1D26EA}"/>
                </a:ext>
              </a:extLst>
            </p:cNvPr>
            <p:cNvSpPr/>
            <p:nvPr/>
          </p:nvSpPr>
          <p:spPr>
            <a:xfrm>
              <a:off x="2677925" y="2299475"/>
              <a:ext cx="180300" cy="86650"/>
            </a:xfrm>
            <a:custGeom>
              <a:avLst/>
              <a:gdLst/>
              <a:ahLst/>
              <a:cxnLst/>
              <a:rect l="l" t="t" r="r" b="b"/>
              <a:pathLst>
                <a:path w="7212" h="3466" extrusionOk="0">
                  <a:moveTo>
                    <a:pt x="2596" y="0"/>
                  </a:moveTo>
                  <a:cubicBezTo>
                    <a:pt x="2170" y="0"/>
                    <a:pt x="1742" y="101"/>
                    <a:pt x="1350" y="307"/>
                  </a:cubicBezTo>
                  <a:lnTo>
                    <a:pt x="0" y="1009"/>
                  </a:lnTo>
                  <a:lnTo>
                    <a:pt x="278" y="1449"/>
                  </a:lnTo>
                  <a:lnTo>
                    <a:pt x="1589" y="767"/>
                  </a:lnTo>
                  <a:cubicBezTo>
                    <a:pt x="1906" y="601"/>
                    <a:pt x="2252" y="520"/>
                    <a:pt x="2596" y="520"/>
                  </a:cubicBezTo>
                  <a:cubicBezTo>
                    <a:pt x="3096" y="520"/>
                    <a:pt x="3591" y="691"/>
                    <a:pt x="3991" y="1025"/>
                  </a:cubicBezTo>
                  <a:lnTo>
                    <a:pt x="5679" y="2431"/>
                  </a:lnTo>
                  <a:lnTo>
                    <a:pt x="6782" y="3465"/>
                  </a:lnTo>
                  <a:lnTo>
                    <a:pt x="7212" y="3157"/>
                  </a:lnTo>
                  <a:lnTo>
                    <a:pt x="6023" y="2042"/>
                  </a:lnTo>
                  <a:lnTo>
                    <a:pt x="4323" y="627"/>
                  </a:lnTo>
                  <a:cubicBezTo>
                    <a:pt x="3828" y="213"/>
                    <a:pt x="3214" y="0"/>
                    <a:pt x="2596" y="0"/>
                  </a:cubicBez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27;p95">
              <a:extLst>
                <a:ext uri="{FF2B5EF4-FFF2-40B4-BE49-F238E27FC236}">
                  <a16:creationId xmlns:a16="http://schemas.microsoft.com/office/drawing/2014/main" id="{35ED8C06-685F-4255-A568-F7CC1AC3124D}"/>
                </a:ext>
              </a:extLst>
            </p:cNvPr>
            <p:cNvSpPr/>
            <p:nvPr/>
          </p:nvSpPr>
          <p:spPr>
            <a:xfrm>
              <a:off x="2248975" y="2403625"/>
              <a:ext cx="125050" cy="139175"/>
            </a:xfrm>
            <a:custGeom>
              <a:avLst/>
              <a:gdLst/>
              <a:ahLst/>
              <a:cxnLst/>
              <a:rect l="l" t="t" r="r" b="b"/>
              <a:pathLst>
                <a:path w="5002" h="5567" extrusionOk="0">
                  <a:moveTo>
                    <a:pt x="5002" y="1"/>
                  </a:moveTo>
                  <a:lnTo>
                    <a:pt x="3717" y="48"/>
                  </a:lnTo>
                  <a:cubicBezTo>
                    <a:pt x="2629" y="87"/>
                    <a:pt x="1670" y="776"/>
                    <a:pt x="1289" y="1796"/>
                  </a:cubicBezTo>
                  <a:lnTo>
                    <a:pt x="505" y="3881"/>
                  </a:lnTo>
                  <a:lnTo>
                    <a:pt x="0" y="5511"/>
                  </a:lnTo>
                  <a:lnTo>
                    <a:pt x="526" y="5567"/>
                  </a:lnTo>
                  <a:lnTo>
                    <a:pt x="996" y="4048"/>
                  </a:lnTo>
                  <a:lnTo>
                    <a:pt x="1775" y="1977"/>
                  </a:lnTo>
                  <a:cubicBezTo>
                    <a:pt x="2083" y="1154"/>
                    <a:pt x="2856" y="597"/>
                    <a:pt x="3736" y="567"/>
                  </a:cubicBezTo>
                  <a:lnTo>
                    <a:pt x="4976" y="521"/>
                  </a:lnTo>
                  <a:lnTo>
                    <a:pt x="5002" y="1"/>
                  </a:lnTo>
                  <a:close/>
                </a:path>
              </a:pathLst>
            </a:custGeom>
            <a:solidFill>
              <a:srgbClr val="053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2371;p95">
            <a:extLst>
              <a:ext uri="{FF2B5EF4-FFF2-40B4-BE49-F238E27FC236}">
                <a16:creationId xmlns:a16="http://schemas.microsoft.com/office/drawing/2014/main" id="{E7FB524C-68D9-4981-AE75-97E4272BA4E0}"/>
              </a:ext>
            </a:extLst>
          </p:cNvPr>
          <p:cNvGrpSpPr/>
          <p:nvPr/>
        </p:nvGrpSpPr>
        <p:grpSpPr>
          <a:xfrm>
            <a:off x="6801743" y="2902021"/>
            <a:ext cx="3058718" cy="3058657"/>
            <a:chOff x="3480750" y="883750"/>
            <a:chExt cx="1244450" cy="1244425"/>
          </a:xfrm>
        </p:grpSpPr>
        <p:sp>
          <p:nvSpPr>
            <p:cNvPr id="55" name="Google Shape;2372;p95">
              <a:extLst>
                <a:ext uri="{FF2B5EF4-FFF2-40B4-BE49-F238E27FC236}">
                  <a16:creationId xmlns:a16="http://schemas.microsoft.com/office/drawing/2014/main" id="{04A6D7FD-5149-439F-B30F-F292601A5D06}"/>
                </a:ext>
              </a:extLst>
            </p:cNvPr>
            <p:cNvSpPr/>
            <p:nvPr/>
          </p:nvSpPr>
          <p:spPr>
            <a:xfrm>
              <a:off x="3480750" y="883750"/>
              <a:ext cx="1244450" cy="1244425"/>
            </a:xfrm>
            <a:custGeom>
              <a:avLst/>
              <a:gdLst/>
              <a:ahLst/>
              <a:cxnLst/>
              <a:rect l="l" t="t" r="r" b="b"/>
              <a:pathLst>
                <a:path w="49778" h="49777" extrusionOk="0">
                  <a:moveTo>
                    <a:pt x="24888" y="0"/>
                  </a:moveTo>
                  <a:cubicBezTo>
                    <a:pt x="18289" y="0"/>
                    <a:pt x="11957" y="2622"/>
                    <a:pt x="7291" y="7290"/>
                  </a:cubicBezTo>
                  <a:cubicBezTo>
                    <a:pt x="2623" y="11958"/>
                    <a:pt x="1" y="18288"/>
                    <a:pt x="1" y="24888"/>
                  </a:cubicBezTo>
                  <a:cubicBezTo>
                    <a:pt x="1" y="31489"/>
                    <a:pt x="2623" y="37819"/>
                    <a:pt x="7291" y="42487"/>
                  </a:cubicBezTo>
                  <a:cubicBezTo>
                    <a:pt x="11957" y="47154"/>
                    <a:pt x="18289" y="49777"/>
                    <a:pt x="24888" y="49777"/>
                  </a:cubicBezTo>
                  <a:cubicBezTo>
                    <a:pt x="31489" y="49777"/>
                    <a:pt x="37820" y="47154"/>
                    <a:pt x="42487" y="42487"/>
                  </a:cubicBezTo>
                  <a:cubicBezTo>
                    <a:pt x="47155" y="37819"/>
                    <a:pt x="49777" y="31489"/>
                    <a:pt x="49777" y="24888"/>
                  </a:cubicBezTo>
                  <a:cubicBezTo>
                    <a:pt x="49777" y="18288"/>
                    <a:pt x="47155" y="11958"/>
                    <a:pt x="42487" y="7290"/>
                  </a:cubicBezTo>
                  <a:cubicBezTo>
                    <a:pt x="37820" y="2622"/>
                    <a:pt x="31489" y="0"/>
                    <a:pt x="24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3;p95">
              <a:extLst>
                <a:ext uri="{FF2B5EF4-FFF2-40B4-BE49-F238E27FC236}">
                  <a16:creationId xmlns:a16="http://schemas.microsoft.com/office/drawing/2014/main" id="{E8B436B4-34DF-4DF2-987D-811C7A120305}"/>
                </a:ext>
              </a:extLst>
            </p:cNvPr>
            <p:cNvSpPr/>
            <p:nvPr/>
          </p:nvSpPr>
          <p:spPr>
            <a:xfrm>
              <a:off x="3963050" y="961000"/>
              <a:ext cx="762150" cy="1042475"/>
            </a:xfrm>
            <a:custGeom>
              <a:avLst/>
              <a:gdLst/>
              <a:ahLst/>
              <a:cxnLst/>
              <a:rect l="l" t="t" r="r" b="b"/>
              <a:pathLst>
                <a:path w="30486" h="41699" extrusionOk="0">
                  <a:moveTo>
                    <a:pt x="17612" y="1"/>
                  </a:moveTo>
                  <a:cubicBezTo>
                    <a:pt x="17435" y="226"/>
                    <a:pt x="17326" y="492"/>
                    <a:pt x="17349" y="788"/>
                  </a:cubicBezTo>
                  <a:cubicBezTo>
                    <a:pt x="17119" y="657"/>
                    <a:pt x="16859" y="596"/>
                    <a:pt x="16598" y="596"/>
                  </a:cubicBezTo>
                  <a:cubicBezTo>
                    <a:pt x="15952" y="596"/>
                    <a:pt x="15294" y="968"/>
                    <a:pt x="15039" y="1570"/>
                  </a:cubicBezTo>
                  <a:cubicBezTo>
                    <a:pt x="14843" y="2037"/>
                    <a:pt x="14873" y="2563"/>
                    <a:pt x="14792" y="3063"/>
                  </a:cubicBezTo>
                  <a:cubicBezTo>
                    <a:pt x="14714" y="3563"/>
                    <a:pt x="14456" y="4104"/>
                    <a:pt x="13967" y="4239"/>
                  </a:cubicBezTo>
                  <a:cubicBezTo>
                    <a:pt x="13872" y="4265"/>
                    <a:pt x="13778" y="4277"/>
                    <a:pt x="13688" y="4277"/>
                  </a:cubicBezTo>
                  <a:cubicBezTo>
                    <a:pt x="12769" y="4277"/>
                    <a:pt x="12075" y="3053"/>
                    <a:pt x="11007" y="3053"/>
                  </a:cubicBezTo>
                  <a:cubicBezTo>
                    <a:pt x="10945" y="3053"/>
                    <a:pt x="10882" y="3057"/>
                    <a:pt x="10818" y="3066"/>
                  </a:cubicBezTo>
                  <a:cubicBezTo>
                    <a:pt x="9817" y="3200"/>
                    <a:pt x="8833" y="3777"/>
                    <a:pt x="8269" y="4624"/>
                  </a:cubicBezTo>
                  <a:cubicBezTo>
                    <a:pt x="7823" y="5291"/>
                    <a:pt x="7678" y="6794"/>
                    <a:pt x="8868" y="6794"/>
                  </a:cubicBezTo>
                  <a:cubicBezTo>
                    <a:pt x="8879" y="6794"/>
                    <a:pt x="8889" y="6794"/>
                    <a:pt x="8900" y="6794"/>
                  </a:cubicBezTo>
                  <a:cubicBezTo>
                    <a:pt x="9484" y="6781"/>
                    <a:pt x="9974" y="6200"/>
                    <a:pt x="10530" y="6200"/>
                  </a:cubicBezTo>
                  <a:cubicBezTo>
                    <a:pt x="10583" y="6200"/>
                    <a:pt x="10637" y="6205"/>
                    <a:pt x="10691" y="6217"/>
                  </a:cubicBezTo>
                  <a:cubicBezTo>
                    <a:pt x="11646" y="6418"/>
                    <a:pt x="11401" y="7182"/>
                    <a:pt x="10855" y="7719"/>
                  </a:cubicBezTo>
                  <a:cubicBezTo>
                    <a:pt x="9987" y="8571"/>
                    <a:pt x="9001" y="8381"/>
                    <a:pt x="7961" y="8694"/>
                  </a:cubicBezTo>
                  <a:cubicBezTo>
                    <a:pt x="7137" y="8942"/>
                    <a:pt x="6719" y="9844"/>
                    <a:pt x="5897" y="10076"/>
                  </a:cubicBezTo>
                  <a:cubicBezTo>
                    <a:pt x="5646" y="10148"/>
                    <a:pt x="5297" y="10217"/>
                    <a:pt x="5300" y="10477"/>
                  </a:cubicBezTo>
                  <a:cubicBezTo>
                    <a:pt x="5301" y="10643"/>
                    <a:pt x="5460" y="10755"/>
                    <a:pt x="5556" y="10890"/>
                  </a:cubicBezTo>
                  <a:cubicBezTo>
                    <a:pt x="5794" y="11224"/>
                    <a:pt x="5609" y="11716"/>
                    <a:pt x="5285" y="11968"/>
                  </a:cubicBezTo>
                  <a:cubicBezTo>
                    <a:pt x="4963" y="12220"/>
                    <a:pt x="4544" y="12302"/>
                    <a:pt x="4151" y="12417"/>
                  </a:cubicBezTo>
                  <a:cubicBezTo>
                    <a:pt x="3757" y="12533"/>
                    <a:pt x="3346" y="12712"/>
                    <a:pt x="3147" y="13070"/>
                  </a:cubicBezTo>
                  <a:cubicBezTo>
                    <a:pt x="2928" y="13462"/>
                    <a:pt x="3058" y="14013"/>
                    <a:pt x="3431" y="14266"/>
                  </a:cubicBezTo>
                  <a:cubicBezTo>
                    <a:pt x="3569" y="14359"/>
                    <a:pt x="3732" y="14398"/>
                    <a:pt x="3910" y="14398"/>
                  </a:cubicBezTo>
                  <a:cubicBezTo>
                    <a:pt x="4591" y="14398"/>
                    <a:pt x="5472" y="13814"/>
                    <a:pt x="5865" y="13451"/>
                  </a:cubicBezTo>
                  <a:lnTo>
                    <a:pt x="7259" y="12162"/>
                  </a:lnTo>
                  <a:cubicBezTo>
                    <a:pt x="7594" y="11850"/>
                    <a:pt x="8014" y="11522"/>
                    <a:pt x="8443" y="11522"/>
                  </a:cubicBezTo>
                  <a:cubicBezTo>
                    <a:pt x="8534" y="11522"/>
                    <a:pt x="8625" y="11536"/>
                    <a:pt x="8716" y="11569"/>
                  </a:cubicBezTo>
                  <a:cubicBezTo>
                    <a:pt x="8943" y="11650"/>
                    <a:pt x="9118" y="11835"/>
                    <a:pt x="9283" y="12014"/>
                  </a:cubicBezTo>
                  <a:lnTo>
                    <a:pt x="11402" y="14304"/>
                  </a:lnTo>
                  <a:cubicBezTo>
                    <a:pt x="11798" y="13733"/>
                    <a:pt x="11348" y="12972"/>
                    <a:pt x="10914" y="12429"/>
                  </a:cubicBezTo>
                  <a:cubicBezTo>
                    <a:pt x="11024" y="12292"/>
                    <a:pt x="11186" y="12232"/>
                    <a:pt x="11358" y="12232"/>
                  </a:cubicBezTo>
                  <a:cubicBezTo>
                    <a:pt x="11599" y="12232"/>
                    <a:pt x="11859" y="12351"/>
                    <a:pt x="12021" y="12538"/>
                  </a:cubicBezTo>
                  <a:cubicBezTo>
                    <a:pt x="12299" y="12859"/>
                    <a:pt x="12378" y="13299"/>
                    <a:pt x="12492" y="13707"/>
                  </a:cubicBezTo>
                  <a:cubicBezTo>
                    <a:pt x="12607" y="14115"/>
                    <a:pt x="12803" y="14549"/>
                    <a:pt x="13191" y="14720"/>
                  </a:cubicBezTo>
                  <a:cubicBezTo>
                    <a:pt x="13266" y="14753"/>
                    <a:pt x="13348" y="14768"/>
                    <a:pt x="13431" y="14768"/>
                  </a:cubicBezTo>
                  <a:cubicBezTo>
                    <a:pt x="13775" y="14768"/>
                    <a:pt x="14133" y="14503"/>
                    <a:pt x="14061" y="14170"/>
                  </a:cubicBezTo>
                  <a:cubicBezTo>
                    <a:pt x="13986" y="13826"/>
                    <a:pt x="13538" y="13654"/>
                    <a:pt x="13482" y="13307"/>
                  </a:cubicBezTo>
                  <a:cubicBezTo>
                    <a:pt x="13429" y="12981"/>
                    <a:pt x="13776" y="12756"/>
                    <a:pt x="14114" y="12756"/>
                  </a:cubicBezTo>
                  <a:cubicBezTo>
                    <a:pt x="14215" y="12756"/>
                    <a:pt x="14316" y="12776"/>
                    <a:pt x="14404" y="12820"/>
                  </a:cubicBezTo>
                  <a:cubicBezTo>
                    <a:pt x="14790" y="13012"/>
                    <a:pt x="14993" y="13429"/>
                    <a:pt x="15226" y="13790"/>
                  </a:cubicBezTo>
                  <a:cubicBezTo>
                    <a:pt x="15444" y="14126"/>
                    <a:pt x="15775" y="14460"/>
                    <a:pt x="16164" y="14460"/>
                  </a:cubicBezTo>
                  <a:cubicBezTo>
                    <a:pt x="16192" y="14460"/>
                    <a:pt x="16221" y="14458"/>
                    <a:pt x="16250" y="14455"/>
                  </a:cubicBezTo>
                  <a:cubicBezTo>
                    <a:pt x="16622" y="14408"/>
                    <a:pt x="16963" y="14056"/>
                    <a:pt x="17301" y="14056"/>
                  </a:cubicBezTo>
                  <a:cubicBezTo>
                    <a:pt x="17366" y="14056"/>
                    <a:pt x="17431" y="14069"/>
                    <a:pt x="17496" y="14099"/>
                  </a:cubicBezTo>
                  <a:cubicBezTo>
                    <a:pt x="17607" y="14152"/>
                    <a:pt x="17690" y="14250"/>
                    <a:pt x="17753" y="14356"/>
                  </a:cubicBezTo>
                  <a:cubicBezTo>
                    <a:pt x="18039" y="14828"/>
                    <a:pt x="17956" y="15494"/>
                    <a:pt x="17561" y="15881"/>
                  </a:cubicBezTo>
                  <a:cubicBezTo>
                    <a:pt x="17111" y="16321"/>
                    <a:pt x="16816" y="16594"/>
                    <a:pt x="16749" y="16833"/>
                  </a:cubicBezTo>
                  <a:cubicBezTo>
                    <a:pt x="16664" y="16786"/>
                    <a:pt x="16584" y="16735"/>
                    <a:pt x="16494" y="16696"/>
                  </a:cubicBezTo>
                  <a:cubicBezTo>
                    <a:pt x="16126" y="16545"/>
                    <a:pt x="15740" y="16491"/>
                    <a:pt x="15347" y="16491"/>
                  </a:cubicBezTo>
                  <a:cubicBezTo>
                    <a:pt x="14693" y="16491"/>
                    <a:pt x="14018" y="16639"/>
                    <a:pt x="13366" y="16740"/>
                  </a:cubicBezTo>
                  <a:cubicBezTo>
                    <a:pt x="13066" y="16787"/>
                    <a:pt x="12751" y="16817"/>
                    <a:pt x="12438" y="16817"/>
                  </a:cubicBezTo>
                  <a:cubicBezTo>
                    <a:pt x="11660" y="16817"/>
                    <a:pt x="10898" y="16631"/>
                    <a:pt x="10420" y="16046"/>
                  </a:cubicBezTo>
                  <a:cubicBezTo>
                    <a:pt x="10056" y="15600"/>
                    <a:pt x="9907" y="14970"/>
                    <a:pt x="9427" y="14651"/>
                  </a:cubicBezTo>
                  <a:cubicBezTo>
                    <a:pt x="9211" y="14507"/>
                    <a:pt x="8967" y="14451"/>
                    <a:pt x="8714" y="14451"/>
                  </a:cubicBezTo>
                  <a:cubicBezTo>
                    <a:pt x="8289" y="14451"/>
                    <a:pt x="7835" y="14607"/>
                    <a:pt x="7431" y="14770"/>
                  </a:cubicBezTo>
                  <a:cubicBezTo>
                    <a:pt x="6120" y="15294"/>
                    <a:pt x="4797" y="15841"/>
                    <a:pt x="3677" y="16700"/>
                  </a:cubicBezTo>
                  <a:cubicBezTo>
                    <a:pt x="1182" y="18614"/>
                    <a:pt x="1" y="22085"/>
                    <a:pt x="810" y="25123"/>
                  </a:cubicBezTo>
                  <a:cubicBezTo>
                    <a:pt x="1324" y="27053"/>
                    <a:pt x="2885" y="28925"/>
                    <a:pt x="4876" y="28925"/>
                  </a:cubicBezTo>
                  <a:cubicBezTo>
                    <a:pt x="4890" y="28925"/>
                    <a:pt x="4904" y="28924"/>
                    <a:pt x="4919" y="28924"/>
                  </a:cubicBezTo>
                  <a:cubicBezTo>
                    <a:pt x="5817" y="28913"/>
                    <a:pt x="6666" y="28525"/>
                    <a:pt x="7555" y="28407"/>
                  </a:cubicBezTo>
                  <a:cubicBezTo>
                    <a:pt x="7685" y="28390"/>
                    <a:pt x="7819" y="28381"/>
                    <a:pt x="7954" y="28381"/>
                  </a:cubicBezTo>
                  <a:cubicBezTo>
                    <a:pt x="8743" y="28381"/>
                    <a:pt x="9567" y="28687"/>
                    <a:pt x="9843" y="29404"/>
                  </a:cubicBezTo>
                  <a:cubicBezTo>
                    <a:pt x="10079" y="30021"/>
                    <a:pt x="9830" y="30756"/>
                    <a:pt x="10108" y="31356"/>
                  </a:cubicBezTo>
                  <a:cubicBezTo>
                    <a:pt x="10360" y="31905"/>
                    <a:pt x="10993" y="32208"/>
                    <a:pt x="11226" y="32765"/>
                  </a:cubicBezTo>
                  <a:cubicBezTo>
                    <a:pt x="11745" y="34006"/>
                    <a:pt x="9969" y="35263"/>
                    <a:pt x="10315" y="36562"/>
                  </a:cubicBezTo>
                  <a:cubicBezTo>
                    <a:pt x="10433" y="36999"/>
                    <a:pt x="10774" y="37338"/>
                    <a:pt x="10948" y="37755"/>
                  </a:cubicBezTo>
                  <a:cubicBezTo>
                    <a:pt x="11375" y="38769"/>
                    <a:pt x="10756" y="40053"/>
                    <a:pt x="11331" y="40992"/>
                  </a:cubicBezTo>
                  <a:cubicBezTo>
                    <a:pt x="11634" y="41488"/>
                    <a:pt x="12157" y="41699"/>
                    <a:pt x="12726" y="41699"/>
                  </a:cubicBezTo>
                  <a:cubicBezTo>
                    <a:pt x="13438" y="41699"/>
                    <a:pt x="14223" y="41370"/>
                    <a:pt x="14742" y="40860"/>
                  </a:cubicBezTo>
                  <a:cubicBezTo>
                    <a:pt x="15678" y="39944"/>
                    <a:pt x="16180" y="38649"/>
                    <a:pt x="17150" y="37768"/>
                  </a:cubicBezTo>
                  <a:cubicBezTo>
                    <a:pt x="17859" y="37126"/>
                    <a:pt x="18788" y="36730"/>
                    <a:pt x="19380" y="35981"/>
                  </a:cubicBezTo>
                  <a:cubicBezTo>
                    <a:pt x="20301" y="34816"/>
                    <a:pt x="20162" y="33145"/>
                    <a:pt x="20740" y="31779"/>
                  </a:cubicBezTo>
                  <a:cubicBezTo>
                    <a:pt x="21660" y="29603"/>
                    <a:pt x="24254" y="28470"/>
                    <a:pt x="25090" y="26263"/>
                  </a:cubicBezTo>
                  <a:cubicBezTo>
                    <a:pt x="25402" y="25440"/>
                    <a:pt x="25235" y="24235"/>
                    <a:pt x="24373" y="24063"/>
                  </a:cubicBezTo>
                  <a:cubicBezTo>
                    <a:pt x="24299" y="24048"/>
                    <a:pt x="24223" y="24042"/>
                    <a:pt x="24145" y="24042"/>
                  </a:cubicBezTo>
                  <a:cubicBezTo>
                    <a:pt x="24036" y="24042"/>
                    <a:pt x="23924" y="24055"/>
                    <a:pt x="23811" y="24073"/>
                  </a:cubicBezTo>
                  <a:cubicBezTo>
                    <a:pt x="23578" y="24194"/>
                    <a:pt x="23308" y="24253"/>
                    <a:pt x="23035" y="24253"/>
                  </a:cubicBezTo>
                  <a:cubicBezTo>
                    <a:pt x="22814" y="24253"/>
                    <a:pt x="22591" y="24214"/>
                    <a:pt x="22386" y="24139"/>
                  </a:cubicBezTo>
                  <a:cubicBezTo>
                    <a:pt x="21736" y="23901"/>
                    <a:pt x="21233" y="23382"/>
                    <a:pt x="20792" y="22847"/>
                  </a:cubicBezTo>
                  <a:cubicBezTo>
                    <a:pt x="20053" y="21951"/>
                    <a:pt x="19424" y="20970"/>
                    <a:pt x="18920" y="19926"/>
                  </a:cubicBezTo>
                  <a:cubicBezTo>
                    <a:pt x="18598" y="19258"/>
                    <a:pt x="18286" y="18532"/>
                    <a:pt x="17872" y="17918"/>
                  </a:cubicBezTo>
                  <a:lnTo>
                    <a:pt x="17872" y="17918"/>
                  </a:lnTo>
                  <a:cubicBezTo>
                    <a:pt x="18797" y="18538"/>
                    <a:pt x="19403" y="19429"/>
                    <a:pt x="20049" y="20341"/>
                  </a:cubicBezTo>
                  <a:cubicBezTo>
                    <a:pt x="20663" y="21207"/>
                    <a:pt x="21365" y="22010"/>
                    <a:pt x="22144" y="22731"/>
                  </a:cubicBezTo>
                  <a:cubicBezTo>
                    <a:pt x="22376" y="22946"/>
                    <a:pt x="22634" y="23162"/>
                    <a:pt x="22947" y="23197"/>
                  </a:cubicBezTo>
                  <a:cubicBezTo>
                    <a:pt x="22977" y="23200"/>
                    <a:pt x="23007" y="23202"/>
                    <a:pt x="23036" y="23202"/>
                  </a:cubicBezTo>
                  <a:cubicBezTo>
                    <a:pt x="23621" y="23202"/>
                    <a:pt x="24027" y="22570"/>
                    <a:pt x="24291" y="22022"/>
                  </a:cubicBezTo>
                  <a:lnTo>
                    <a:pt x="25010" y="20523"/>
                  </a:lnTo>
                  <a:cubicBezTo>
                    <a:pt x="25272" y="19976"/>
                    <a:pt x="25504" y="19238"/>
                    <a:pt x="25053" y="18831"/>
                  </a:cubicBezTo>
                  <a:cubicBezTo>
                    <a:pt x="24881" y="18678"/>
                    <a:pt x="24642" y="18612"/>
                    <a:pt x="24481" y="18448"/>
                  </a:cubicBezTo>
                  <a:cubicBezTo>
                    <a:pt x="24138" y="18095"/>
                    <a:pt x="24352" y="17442"/>
                    <a:pt x="24789" y="17216"/>
                  </a:cubicBezTo>
                  <a:cubicBezTo>
                    <a:pt x="24962" y="17126"/>
                    <a:pt x="25152" y="17088"/>
                    <a:pt x="25345" y="17088"/>
                  </a:cubicBezTo>
                  <a:cubicBezTo>
                    <a:pt x="25638" y="17088"/>
                    <a:pt x="25941" y="17176"/>
                    <a:pt x="26210" y="17300"/>
                  </a:cubicBezTo>
                  <a:cubicBezTo>
                    <a:pt x="27357" y="17833"/>
                    <a:pt x="28154" y="19051"/>
                    <a:pt x="28182" y="20315"/>
                  </a:cubicBezTo>
                  <a:cubicBezTo>
                    <a:pt x="28195" y="20932"/>
                    <a:pt x="28040" y="21554"/>
                    <a:pt x="28138" y="22164"/>
                  </a:cubicBezTo>
                  <a:cubicBezTo>
                    <a:pt x="28231" y="22751"/>
                    <a:pt x="28680" y="23354"/>
                    <a:pt x="29261" y="23354"/>
                  </a:cubicBezTo>
                  <a:cubicBezTo>
                    <a:pt x="29285" y="23354"/>
                    <a:pt x="29308" y="23353"/>
                    <a:pt x="29332" y="23351"/>
                  </a:cubicBezTo>
                  <a:cubicBezTo>
                    <a:pt x="29554" y="23333"/>
                    <a:pt x="29762" y="23227"/>
                    <a:pt x="29944" y="23101"/>
                  </a:cubicBezTo>
                  <a:cubicBezTo>
                    <a:pt x="30146" y="22960"/>
                    <a:pt x="30312" y="22794"/>
                    <a:pt x="30465" y="22615"/>
                  </a:cubicBezTo>
                  <a:cubicBezTo>
                    <a:pt x="30474" y="22343"/>
                    <a:pt x="30485" y="22073"/>
                    <a:pt x="30485" y="21799"/>
                  </a:cubicBezTo>
                  <a:cubicBezTo>
                    <a:pt x="30485" y="12411"/>
                    <a:pt x="25286" y="4240"/>
                    <a:pt x="17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4;p95">
              <a:extLst>
                <a:ext uri="{FF2B5EF4-FFF2-40B4-BE49-F238E27FC236}">
                  <a16:creationId xmlns:a16="http://schemas.microsoft.com/office/drawing/2014/main" id="{B1B01A61-06AF-4333-BE2E-BD5D4F640AAC}"/>
                </a:ext>
              </a:extLst>
            </p:cNvPr>
            <p:cNvSpPr/>
            <p:nvPr/>
          </p:nvSpPr>
          <p:spPr>
            <a:xfrm>
              <a:off x="3493650" y="1573700"/>
              <a:ext cx="508600" cy="445525"/>
            </a:xfrm>
            <a:custGeom>
              <a:avLst/>
              <a:gdLst/>
              <a:ahLst/>
              <a:cxnLst/>
              <a:rect l="l" t="t" r="r" b="b"/>
              <a:pathLst>
                <a:path w="20344" h="17821" extrusionOk="0">
                  <a:moveTo>
                    <a:pt x="5299" y="0"/>
                  </a:moveTo>
                  <a:cubicBezTo>
                    <a:pt x="5277" y="0"/>
                    <a:pt x="5255" y="0"/>
                    <a:pt x="5233" y="1"/>
                  </a:cubicBezTo>
                  <a:cubicBezTo>
                    <a:pt x="4931" y="6"/>
                    <a:pt x="4618" y="58"/>
                    <a:pt x="4376" y="237"/>
                  </a:cubicBezTo>
                  <a:cubicBezTo>
                    <a:pt x="3763" y="690"/>
                    <a:pt x="3926" y="1674"/>
                    <a:pt x="4357" y="2302"/>
                  </a:cubicBezTo>
                  <a:cubicBezTo>
                    <a:pt x="4883" y="3069"/>
                    <a:pt x="5490" y="3573"/>
                    <a:pt x="4234" y="4014"/>
                  </a:cubicBezTo>
                  <a:cubicBezTo>
                    <a:pt x="4052" y="4077"/>
                    <a:pt x="3866" y="4107"/>
                    <a:pt x="3681" y="4107"/>
                  </a:cubicBezTo>
                  <a:cubicBezTo>
                    <a:pt x="3188" y="4107"/>
                    <a:pt x="2707" y="3894"/>
                    <a:pt x="2346" y="3541"/>
                  </a:cubicBezTo>
                  <a:cubicBezTo>
                    <a:pt x="2134" y="3332"/>
                    <a:pt x="1908" y="3140"/>
                    <a:pt x="1669" y="2965"/>
                  </a:cubicBezTo>
                  <a:cubicBezTo>
                    <a:pt x="1176" y="2610"/>
                    <a:pt x="608" y="2345"/>
                    <a:pt x="14" y="2345"/>
                  </a:cubicBezTo>
                  <a:cubicBezTo>
                    <a:pt x="10" y="2345"/>
                    <a:pt x="5" y="2345"/>
                    <a:pt x="0" y="2345"/>
                  </a:cubicBezTo>
                  <a:cubicBezTo>
                    <a:pt x="1309" y="8693"/>
                    <a:pt x="5040" y="14154"/>
                    <a:pt x="10180" y="17730"/>
                  </a:cubicBezTo>
                  <a:cubicBezTo>
                    <a:pt x="10315" y="17703"/>
                    <a:pt x="10448" y="17668"/>
                    <a:pt x="10586" y="17650"/>
                  </a:cubicBezTo>
                  <a:cubicBezTo>
                    <a:pt x="10913" y="17604"/>
                    <a:pt x="11242" y="17586"/>
                    <a:pt x="11570" y="17586"/>
                  </a:cubicBezTo>
                  <a:cubicBezTo>
                    <a:pt x="12758" y="17586"/>
                    <a:pt x="13954" y="17821"/>
                    <a:pt x="15148" y="17821"/>
                  </a:cubicBezTo>
                  <a:cubicBezTo>
                    <a:pt x="15170" y="17821"/>
                    <a:pt x="15192" y="17820"/>
                    <a:pt x="15215" y="17820"/>
                  </a:cubicBezTo>
                  <a:cubicBezTo>
                    <a:pt x="18118" y="17800"/>
                    <a:pt x="20343" y="15529"/>
                    <a:pt x="18576" y="12719"/>
                  </a:cubicBezTo>
                  <a:cubicBezTo>
                    <a:pt x="17727" y="11370"/>
                    <a:pt x="16376" y="10537"/>
                    <a:pt x="15275" y="9429"/>
                  </a:cubicBezTo>
                  <a:lnTo>
                    <a:pt x="12873" y="7016"/>
                  </a:lnTo>
                  <a:cubicBezTo>
                    <a:pt x="12647" y="6788"/>
                    <a:pt x="12405" y="6550"/>
                    <a:pt x="12092" y="6469"/>
                  </a:cubicBezTo>
                  <a:cubicBezTo>
                    <a:pt x="11984" y="6440"/>
                    <a:pt x="11871" y="6432"/>
                    <a:pt x="11756" y="6432"/>
                  </a:cubicBezTo>
                  <a:cubicBezTo>
                    <a:pt x="11569" y="6432"/>
                    <a:pt x="11376" y="6455"/>
                    <a:pt x="11194" y="6455"/>
                  </a:cubicBezTo>
                  <a:cubicBezTo>
                    <a:pt x="10981" y="6455"/>
                    <a:pt x="10781" y="6423"/>
                    <a:pt x="10619" y="6287"/>
                  </a:cubicBezTo>
                  <a:cubicBezTo>
                    <a:pt x="10488" y="6175"/>
                    <a:pt x="10411" y="6015"/>
                    <a:pt x="10331" y="5863"/>
                  </a:cubicBezTo>
                  <a:cubicBezTo>
                    <a:pt x="10021" y="5287"/>
                    <a:pt x="9496" y="4910"/>
                    <a:pt x="9162" y="4379"/>
                  </a:cubicBezTo>
                  <a:cubicBezTo>
                    <a:pt x="8843" y="3871"/>
                    <a:pt x="8778" y="3182"/>
                    <a:pt x="8636" y="2610"/>
                  </a:cubicBezTo>
                  <a:cubicBezTo>
                    <a:pt x="8272" y="1132"/>
                    <a:pt x="6819" y="0"/>
                    <a:pt x="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5;p95">
              <a:extLst>
                <a:ext uri="{FF2B5EF4-FFF2-40B4-BE49-F238E27FC236}">
                  <a16:creationId xmlns:a16="http://schemas.microsoft.com/office/drawing/2014/main" id="{63299725-91D6-400A-8F6B-F8BBF7965D14}"/>
                </a:ext>
              </a:extLst>
            </p:cNvPr>
            <p:cNvSpPr/>
            <p:nvPr/>
          </p:nvSpPr>
          <p:spPr>
            <a:xfrm>
              <a:off x="3492025" y="960400"/>
              <a:ext cx="578175" cy="434075"/>
            </a:xfrm>
            <a:custGeom>
              <a:avLst/>
              <a:gdLst/>
              <a:ahLst/>
              <a:cxnLst/>
              <a:rect l="l" t="t" r="r" b="b"/>
              <a:pathLst>
                <a:path w="23127" h="17363" extrusionOk="0">
                  <a:moveTo>
                    <a:pt x="18976" y="1"/>
                  </a:moveTo>
                  <a:cubicBezTo>
                    <a:pt x="17695" y="1"/>
                    <a:pt x="16438" y="173"/>
                    <a:pt x="15297" y="734"/>
                  </a:cubicBezTo>
                  <a:cubicBezTo>
                    <a:pt x="14655" y="1049"/>
                    <a:pt x="13949" y="1488"/>
                    <a:pt x="13281" y="1488"/>
                  </a:cubicBezTo>
                  <a:cubicBezTo>
                    <a:pt x="13072" y="1488"/>
                    <a:pt x="12867" y="1445"/>
                    <a:pt x="12669" y="1342"/>
                  </a:cubicBezTo>
                  <a:cubicBezTo>
                    <a:pt x="12458" y="1233"/>
                    <a:pt x="12283" y="1063"/>
                    <a:pt x="12067" y="966"/>
                  </a:cubicBezTo>
                  <a:cubicBezTo>
                    <a:pt x="11914" y="897"/>
                    <a:pt x="11750" y="869"/>
                    <a:pt x="11584" y="869"/>
                  </a:cubicBezTo>
                  <a:cubicBezTo>
                    <a:pt x="11304" y="869"/>
                    <a:pt x="11015" y="947"/>
                    <a:pt x="10748" y="1042"/>
                  </a:cubicBezTo>
                  <a:lnTo>
                    <a:pt x="10745" y="1042"/>
                  </a:lnTo>
                  <a:cubicBezTo>
                    <a:pt x="5253" y="4668"/>
                    <a:pt x="1285" y="10410"/>
                    <a:pt x="1" y="17108"/>
                  </a:cubicBezTo>
                  <a:cubicBezTo>
                    <a:pt x="136" y="17285"/>
                    <a:pt x="304" y="17362"/>
                    <a:pt x="495" y="17362"/>
                  </a:cubicBezTo>
                  <a:cubicBezTo>
                    <a:pt x="1622" y="17362"/>
                    <a:pt x="3528" y="14676"/>
                    <a:pt x="4007" y="14118"/>
                  </a:cubicBezTo>
                  <a:cubicBezTo>
                    <a:pt x="4369" y="13695"/>
                    <a:pt x="4740" y="13267"/>
                    <a:pt x="5215" y="12976"/>
                  </a:cubicBezTo>
                  <a:cubicBezTo>
                    <a:pt x="6315" y="12300"/>
                    <a:pt x="7978" y="12332"/>
                    <a:pt x="8530" y="11163"/>
                  </a:cubicBezTo>
                  <a:cubicBezTo>
                    <a:pt x="8714" y="10769"/>
                    <a:pt x="8724" y="10301"/>
                    <a:pt x="8961" y="9934"/>
                  </a:cubicBezTo>
                  <a:cubicBezTo>
                    <a:pt x="9098" y="9720"/>
                    <a:pt x="9375" y="9582"/>
                    <a:pt x="9617" y="9582"/>
                  </a:cubicBezTo>
                  <a:cubicBezTo>
                    <a:pt x="9791" y="9582"/>
                    <a:pt x="9947" y="9653"/>
                    <a:pt x="10022" y="9818"/>
                  </a:cubicBezTo>
                  <a:cubicBezTo>
                    <a:pt x="10177" y="10165"/>
                    <a:pt x="9821" y="10566"/>
                    <a:pt x="9922" y="10932"/>
                  </a:cubicBezTo>
                  <a:cubicBezTo>
                    <a:pt x="9988" y="11177"/>
                    <a:pt x="10240" y="11302"/>
                    <a:pt x="10497" y="11302"/>
                  </a:cubicBezTo>
                  <a:cubicBezTo>
                    <a:pt x="10625" y="11302"/>
                    <a:pt x="10755" y="11271"/>
                    <a:pt x="10864" y="11209"/>
                  </a:cubicBezTo>
                  <a:cubicBezTo>
                    <a:pt x="11192" y="11021"/>
                    <a:pt x="11374" y="10660"/>
                    <a:pt x="11537" y="10318"/>
                  </a:cubicBezTo>
                  <a:cubicBezTo>
                    <a:pt x="11083" y="10044"/>
                    <a:pt x="11152" y="9348"/>
                    <a:pt x="11431" y="8897"/>
                  </a:cubicBezTo>
                  <a:cubicBezTo>
                    <a:pt x="11711" y="8448"/>
                    <a:pt x="12140" y="8077"/>
                    <a:pt x="12281" y="7567"/>
                  </a:cubicBezTo>
                  <a:cubicBezTo>
                    <a:pt x="12375" y="7223"/>
                    <a:pt x="12326" y="6858"/>
                    <a:pt x="12394" y="6508"/>
                  </a:cubicBezTo>
                  <a:cubicBezTo>
                    <a:pt x="12464" y="6137"/>
                    <a:pt x="12661" y="5799"/>
                    <a:pt x="12725" y="5428"/>
                  </a:cubicBezTo>
                  <a:cubicBezTo>
                    <a:pt x="12788" y="5056"/>
                    <a:pt x="12654" y="4598"/>
                    <a:pt x="12293" y="4489"/>
                  </a:cubicBezTo>
                  <a:cubicBezTo>
                    <a:pt x="12237" y="4472"/>
                    <a:pt x="12180" y="4464"/>
                    <a:pt x="12123" y="4464"/>
                  </a:cubicBezTo>
                  <a:cubicBezTo>
                    <a:pt x="11951" y="4464"/>
                    <a:pt x="11776" y="4531"/>
                    <a:pt x="11613" y="4596"/>
                  </a:cubicBezTo>
                  <a:lnTo>
                    <a:pt x="8793" y="5716"/>
                  </a:lnTo>
                  <a:cubicBezTo>
                    <a:pt x="9132" y="4476"/>
                    <a:pt x="10372" y="3553"/>
                    <a:pt x="11651" y="3553"/>
                  </a:cubicBezTo>
                  <a:cubicBezTo>
                    <a:pt x="11713" y="3553"/>
                    <a:pt x="11776" y="3555"/>
                    <a:pt x="11838" y="3559"/>
                  </a:cubicBezTo>
                  <a:cubicBezTo>
                    <a:pt x="12285" y="3591"/>
                    <a:pt x="12730" y="3724"/>
                    <a:pt x="13173" y="3724"/>
                  </a:cubicBezTo>
                  <a:cubicBezTo>
                    <a:pt x="13257" y="3724"/>
                    <a:pt x="13341" y="3720"/>
                    <a:pt x="13425" y="3708"/>
                  </a:cubicBezTo>
                  <a:cubicBezTo>
                    <a:pt x="14591" y="3551"/>
                    <a:pt x="15265" y="2273"/>
                    <a:pt x="16344" y="1802"/>
                  </a:cubicBezTo>
                  <a:cubicBezTo>
                    <a:pt x="16480" y="1742"/>
                    <a:pt x="16641" y="1707"/>
                    <a:pt x="16796" y="1707"/>
                  </a:cubicBezTo>
                  <a:cubicBezTo>
                    <a:pt x="17048" y="1707"/>
                    <a:pt x="17281" y="1801"/>
                    <a:pt x="17352" y="2033"/>
                  </a:cubicBezTo>
                  <a:cubicBezTo>
                    <a:pt x="17384" y="2139"/>
                    <a:pt x="17372" y="2253"/>
                    <a:pt x="17348" y="2361"/>
                  </a:cubicBezTo>
                  <a:cubicBezTo>
                    <a:pt x="17212" y="2956"/>
                    <a:pt x="16725" y="3399"/>
                    <a:pt x="16253" y="3789"/>
                  </a:cubicBezTo>
                  <a:cubicBezTo>
                    <a:pt x="15782" y="4178"/>
                    <a:pt x="15278" y="4585"/>
                    <a:pt x="15081" y="5163"/>
                  </a:cubicBezTo>
                  <a:cubicBezTo>
                    <a:pt x="14883" y="5742"/>
                    <a:pt x="15165" y="6527"/>
                    <a:pt x="15771" y="6611"/>
                  </a:cubicBezTo>
                  <a:cubicBezTo>
                    <a:pt x="15810" y="6617"/>
                    <a:pt x="15848" y="6619"/>
                    <a:pt x="15885" y="6619"/>
                  </a:cubicBezTo>
                  <a:cubicBezTo>
                    <a:pt x="16436" y="6619"/>
                    <a:pt x="16852" y="6063"/>
                    <a:pt x="17249" y="5649"/>
                  </a:cubicBezTo>
                  <a:cubicBezTo>
                    <a:pt x="17863" y="5010"/>
                    <a:pt x="18681" y="4603"/>
                    <a:pt x="19560" y="4498"/>
                  </a:cubicBezTo>
                  <a:cubicBezTo>
                    <a:pt x="19974" y="4449"/>
                    <a:pt x="20398" y="4469"/>
                    <a:pt x="20799" y="4357"/>
                  </a:cubicBezTo>
                  <a:cubicBezTo>
                    <a:pt x="22015" y="4019"/>
                    <a:pt x="22592" y="2664"/>
                    <a:pt x="23004" y="1471"/>
                  </a:cubicBezTo>
                  <a:cubicBezTo>
                    <a:pt x="23065" y="1295"/>
                    <a:pt x="23127" y="1112"/>
                    <a:pt x="23098" y="927"/>
                  </a:cubicBezTo>
                  <a:cubicBezTo>
                    <a:pt x="23024" y="423"/>
                    <a:pt x="22392" y="255"/>
                    <a:pt x="21885" y="202"/>
                  </a:cubicBezTo>
                  <a:cubicBezTo>
                    <a:pt x="20928" y="99"/>
                    <a:pt x="19945" y="1"/>
                    <a:pt x="18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2529;p95">
            <a:extLst>
              <a:ext uri="{FF2B5EF4-FFF2-40B4-BE49-F238E27FC236}">
                <a16:creationId xmlns:a16="http://schemas.microsoft.com/office/drawing/2014/main" id="{57934E7D-AEAE-4791-ACE2-39338EBC3A7A}"/>
              </a:ext>
            </a:extLst>
          </p:cNvPr>
          <p:cNvSpPr/>
          <p:nvPr/>
        </p:nvSpPr>
        <p:spPr>
          <a:xfrm>
            <a:off x="7968383" y="1574639"/>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347;p33">
            <a:extLst>
              <a:ext uri="{FF2B5EF4-FFF2-40B4-BE49-F238E27FC236}">
                <a16:creationId xmlns:a16="http://schemas.microsoft.com/office/drawing/2014/main" id="{C3BEBC45-385C-4D8A-A85C-0345394B3386}"/>
              </a:ext>
            </a:extLst>
          </p:cNvPr>
          <p:cNvCxnSpPr>
            <a:cxnSpLocks/>
          </p:cNvCxnSpPr>
          <p:nvPr/>
        </p:nvCxnSpPr>
        <p:spPr>
          <a:xfrm>
            <a:off x="2825800" y="871175"/>
            <a:ext cx="3492400" cy="0"/>
          </a:xfrm>
          <a:prstGeom prst="straightConnector1">
            <a:avLst/>
          </a:prstGeom>
          <a:noFill/>
          <a:ln w="9525" cap="flat" cmpd="sng">
            <a:solidFill>
              <a:schemeClr val="lt1"/>
            </a:solidFill>
            <a:prstDash val="solid"/>
            <a:round/>
            <a:headEnd type="none" w="med" len="med"/>
            <a:tailEnd type="none" w="med" len="med"/>
          </a:ln>
        </p:spPr>
      </p:cxnSp>
      <p:grpSp>
        <p:nvGrpSpPr>
          <p:cNvPr id="61" name="Google Shape;520;p43">
            <a:extLst>
              <a:ext uri="{FF2B5EF4-FFF2-40B4-BE49-F238E27FC236}">
                <a16:creationId xmlns:a16="http://schemas.microsoft.com/office/drawing/2014/main" id="{72F60871-7C29-497C-B791-48B67C650F7B}"/>
              </a:ext>
            </a:extLst>
          </p:cNvPr>
          <p:cNvGrpSpPr/>
          <p:nvPr/>
        </p:nvGrpSpPr>
        <p:grpSpPr>
          <a:xfrm>
            <a:off x="201250" y="1664811"/>
            <a:ext cx="1299888" cy="1315343"/>
            <a:chOff x="3106200" y="901725"/>
            <a:chExt cx="2247775" cy="2274500"/>
          </a:xfrm>
        </p:grpSpPr>
        <p:sp>
          <p:nvSpPr>
            <p:cNvPr id="62" name="Google Shape;521;p43">
              <a:extLst>
                <a:ext uri="{FF2B5EF4-FFF2-40B4-BE49-F238E27FC236}">
                  <a16:creationId xmlns:a16="http://schemas.microsoft.com/office/drawing/2014/main" id="{0472AD0D-72CC-4AF1-BE08-D602C5A43579}"/>
                </a:ext>
              </a:extLst>
            </p:cNvPr>
            <p:cNvSpPr/>
            <p:nvPr/>
          </p:nvSpPr>
          <p:spPr>
            <a:xfrm>
              <a:off x="3822900" y="2843875"/>
              <a:ext cx="365950" cy="332350"/>
            </a:xfrm>
            <a:custGeom>
              <a:avLst/>
              <a:gdLst/>
              <a:ahLst/>
              <a:cxnLst/>
              <a:rect l="l" t="t" r="r" b="b"/>
              <a:pathLst>
                <a:path w="14638" h="13294" extrusionOk="0">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22;p43">
              <a:extLst>
                <a:ext uri="{FF2B5EF4-FFF2-40B4-BE49-F238E27FC236}">
                  <a16:creationId xmlns:a16="http://schemas.microsoft.com/office/drawing/2014/main" id="{83FBCE7A-AE48-4D18-A1DF-2BBC0293C6B9}"/>
                </a:ext>
              </a:extLst>
            </p:cNvPr>
            <p:cNvSpPr/>
            <p:nvPr/>
          </p:nvSpPr>
          <p:spPr>
            <a:xfrm>
              <a:off x="4964425" y="2109100"/>
              <a:ext cx="389550" cy="374325"/>
            </a:xfrm>
            <a:custGeom>
              <a:avLst/>
              <a:gdLst/>
              <a:ahLst/>
              <a:cxnLst/>
              <a:rect l="l" t="t" r="r" b="b"/>
              <a:pathLst>
                <a:path w="15582" h="14973" extrusionOk="0">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23;p43">
              <a:extLst>
                <a:ext uri="{FF2B5EF4-FFF2-40B4-BE49-F238E27FC236}">
                  <a16:creationId xmlns:a16="http://schemas.microsoft.com/office/drawing/2014/main" id="{EE61BD49-998A-46FB-A2AF-90A8F427525A}"/>
                </a:ext>
              </a:extLst>
            </p:cNvPr>
            <p:cNvSpPr/>
            <p:nvPr/>
          </p:nvSpPr>
          <p:spPr>
            <a:xfrm>
              <a:off x="4803425" y="1280050"/>
              <a:ext cx="391825" cy="361300"/>
            </a:xfrm>
            <a:custGeom>
              <a:avLst/>
              <a:gdLst/>
              <a:ahLst/>
              <a:cxnLst/>
              <a:rect l="l" t="t" r="r" b="b"/>
              <a:pathLst>
                <a:path w="15673" h="14452" extrusionOk="0">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24;p43">
              <a:extLst>
                <a:ext uri="{FF2B5EF4-FFF2-40B4-BE49-F238E27FC236}">
                  <a16:creationId xmlns:a16="http://schemas.microsoft.com/office/drawing/2014/main" id="{5F2C1977-9173-4BB0-A30D-A263E5C1386B}"/>
                </a:ext>
              </a:extLst>
            </p:cNvPr>
            <p:cNvSpPr/>
            <p:nvPr/>
          </p:nvSpPr>
          <p:spPr>
            <a:xfrm>
              <a:off x="3956050" y="901725"/>
              <a:ext cx="350775" cy="326275"/>
            </a:xfrm>
            <a:custGeom>
              <a:avLst/>
              <a:gdLst/>
              <a:ahLst/>
              <a:cxnLst/>
              <a:rect l="l" t="t" r="r" b="b"/>
              <a:pathLst>
                <a:path w="14031" h="13051" extrusionOk="0">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25;p43">
              <a:extLst>
                <a:ext uri="{FF2B5EF4-FFF2-40B4-BE49-F238E27FC236}">
                  <a16:creationId xmlns:a16="http://schemas.microsoft.com/office/drawing/2014/main" id="{90EECB07-174D-4D22-A641-4A21926F8028}"/>
                </a:ext>
              </a:extLst>
            </p:cNvPr>
            <p:cNvSpPr/>
            <p:nvPr/>
          </p:nvSpPr>
          <p:spPr>
            <a:xfrm>
              <a:off x="3191450" y="1277300"/>
              <a:ext cx="410400" cy="382350"/>
            </a:xfrm>
            <a:custGeom>
              <a:avLst/>
              <a:gdLst/>
              <a:ahLst/>
              <a:cxnLst/>
              <a:rect l="l" t="t" r="r" b="b"/>
              <a:pathLst>
                <a:path w="16416" h="15294" extrusionOk="0">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6;p43">
              <a:extLst>
                <a:ext uri="{FF2B5EF4-FFF2-40B4-BE49-F238E27FC236}">
                  <a16:creationId xmlns:a16="http://schemas.microsoft.com/office/drawing/2014/main" id="{92C7AF64-A8C4-411B-93F1-76C4FCEAE676}"/>
                </a:ext>
              </a:extLst>
            </p:cNvPr>
            <p:cNvSpPr/>
            <p:nvPr/>
          </p:nvSpPr>
          <p:spPr>
            <a:xfrm>
              <a:off x="3106250" y="962725"/>
              <a:ext cx="2185350" cy="2185450"/>
            </a:xfrm>
            <a:custGeom>
              <a:avLst/>
              <a:gdLst/>
              <a:ahLst/>
              <a:cxnLst/>
              <a:rect l="l" t="t" r="r" b="b"/>
              <a:pathLst>
                <a:path w="87414" h="87418" extrusionOk="0">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7;p43">
              <a:extLst>
                <a:ext uri="{FF2B5EF4-FFF2-40B4-BE49-F238E27FC236}">
                  <a16:creationId xmlns:a16="http://schemas.microsoft.com/office/drawing/2014/main" id="{A3A3FAE9-684D-41AF-9C59-E75D9B4F46B5}"/>
                </a:ext>
              </a:extLst>
            </p:cNvPr>
            <p:cNvSpPr/>
            <p:nvPr/>
          </p:nvSpPr>
          <p:spPr>
            <a:xfrm>
              <a:off x="3106200" y="1828900"/>
              <a:ext cx="2185450" cy="1319275"/>
            </a:xfrm>
            <a:custGeom>
              <a:avLst/>
              <a:gdLst/>
              <a:ahLst/>
              <a:cxnLst/>
              <a:rect l="l" t="t" r="r" b="b"/>
              <a:pathLst>
                <a:path w="87418" h="52771" extrusionOk="0">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8;p43">
              <a:extLst>
                <a:ext uri="{FF2B5EF4-FFF2-40B4-BE49-F238E27FC236}">
                  <a16:creationId xmlns:a16="http://schemas.microsoft.com/office/drawing/2014/main" id="{B2F44933-FA7D-42A1-B65C-88CFE47A5484}"/>
                </a:ext>
              </a:extLst>
            </p:cNvPr>
            <p:cNvSpPr/>
            <p:nvPr/>
          </p:nvSpPr>
          <p:spPr>
            <a:xfrm>
              <a:off x="3679125" y="1381375"/>
              <a:ext cx="275175" cy="189125"/>
            </a:xfrm>
            <a:custGeom>
              <a:avLst/>
              <a:gdLst/>
              <a:ahLst/>
              <a:cxnLst/>
              <a:rect l="l" t="t" r="r" b="b"/>
              <a:pathLst>
                <a:path w="11007" h="7565" extrusionOk="0">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9;p43">
              <a:extLst>
                <a:ext uri="{FF2B5EF4-FFF2-40B4-BE49-F238E27FC236}">
                  <a16:creationId xmlns:a16="http://schemas.microsoft.com/office/drawing/2014/main" id="{EFB91226-37D4-48D8-B6EA-6CF217BE4911}"/>
                </a:ext>
              </a:extLst>
            </p:cNvPr>
            <p:cNvSpPr/>
            <p:nvPr/>
          </p:nvSpPr>
          <p:spPr>
            <a:xfrm>
              <a:off x="3609350" y="1333525"/>
              <a:ext cx="368100" cy="259750"/>
            </a:xfrm>
            <a:custGeom>
              <a:avLst/>
              <a:gdLst/>
              <a:ahLst/>
              <a:cxnLst/>
              <a:rect l="l" t="t" r="r" b="b"/>
              <a:pathLst>
                <a:path w="14724" h="10390" extrusionOk="0">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30;p43">
              <a:extLst>
                <a:ext uri="{FF2B5EF4-FFF2-40B4-BE49-F238E27FC236}">
                  <a16:creationId xmlns:a16="http://schemas.microsoft.com/office/drawing/2014/main" id="{76A69487-7321-4C69-B87C-2A0A55668136}"/>
                </a:ext>
              </a:extLst>
            </p:cNvPr>
            <p:cNvSpPr/>
            <p:nvPr/>
          </p:nvSpPr>
          <p:spPr>
            <a:xfrm>
              <a:off x="3695525" y="1399525"/>
              <a:ext cx="258750" cy="170975"/>
            </a:xfrm>
            <a:custGeom>
              <a:avLst/>
              <a:gdLst/>
              <a:ahLst/>
              <a:cxnLst/>
              <a:rect l="l" t="t" r="r" b="b"/>
              <a:pathLst>
                <a:path w="10350" h="6839" extrusionOk="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1;p43">
              <a:extLst>
                <a:ext uri="{FF2B5EF4-FFF2-40B4-BE49-F238E27FC236}">
                  <a16:creationId xmlns:a16="http://schemas.microsoft.com/office/drawing/2014/main" id="{1D8C5DD3-5E49-4800-B3B4-9FDA6F2FBD48}"/>
                </a:ext>
              </a:extLst>
            </p:cNvPr>
            <p:cNvSpPr/>
            <p:nvPr/>
          </p:nvSpPr>
          <p:spPr>
            <a:xfrm>
              <a:off x="4137525" y="1135200"/>
              <a:ext cx="177525" cy="97950"/>
            </a:xfrm>
            <a:custGeom>
              <a:avLst/>
              <a:gdLst/>
              <a:ahLst/>
              <a:cxnLst/>
              <a:rect l="l" t="t" r="r" b="b"/>
              <a:pathLst>
                <a:path w="7101" h="3918" extrusionOk="0">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32;p43">
              <a:extLst>
                <a:ext uri="{FF2B5EF4-FFF2-40B4-BE49-F238E27FC236}">
                  <a16:creationId xmlns:a16="http://schemas.microsoft.com/office/drawing/2014/main" id="{B654C39F-8A41-4C29-9EE2-90C83EFDA417}"/>
                </a:ext>
              </a:extLst>
            </p:cNvPr>
            <p:cNvSpPr/>
            <p:nvPr/>
          </p:nvSpPr>
          <p:spPr>
            <a:xfrm>
              <a:off x="4501475" y="1490450"/>
              <a:ext cx="107775" cy="98575"/>
            </a:xfrm>
            <a:custGeom>
              <a:avLst/>
              <a:gdLst/>
              <a:ahLst/>
              <a:cxnLst/>
              <a:rect l="l" t="t" r="r" b="b"/>
              <a:pathLst>
                <a:path w="4311" h="3943" extrusionOk="0">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33;p43">
              <a:extLst>
                <a:ext uri="{FF2B5EF4-FFF2-40B4-BE49-F238E27FC236}">
                  <a16:creationId xmlns:a16="http://schemas.microsoft.com/office/drawing/2014/main" id="{7230614C-DAE7-4067-BBFF-5F904F332A1F}"/>
                </a:ext>
              </a:extLst>
            </p:cNvPr>
            <p:cNvSpPr/>
            <p:nvPr/>
          </p:nvSpPr>
          <p:spPr>
            <a:xfrm>
              <a:off x="4084175" y="1105850"/>
              <a:ext cx="239475" cy="148050"/>
            </a:xfrm>
            <a:custGeom>
              <a:avLst/>
              <a:gdLst/>
              <a:ahLst/>
              <a:cxnLst/>
              <a:rect l="l" t="t" r="r" b="b"/>
              <a:pathLst>
                <a:path w="9579" h="5922" extrusionOk="0">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34;p43">
              <a:extLst>
                <a:ext uri="{FF2B5EF4-FFF2-40B4-BE49-F238E27FC236}">
                  <a16:creationId xmlns:a16="http://schemas.microsoft.com/office/drawing/2014/main" id="{FDC03A23-9FE7-415B-B5B6-FA5FDEAC05F6}"/>
                </a:ext>
              </a:extLst>
            </p:cNvPr>
            <p:cNvSpPr/>
            <p:nvPr/>
          </p:nvSpPr>
          <p:spPr>
            <a:xfrm>
              <a:off x="4178450" y="1135275"/>
              <a:ext cx="136550" cy="97875"/>
            </a:xfrm>
            <a:custGeom>
              <a:avLst/>
              <a:gdLst/>
              <a:ahLst/>
              <a:cxnLst/>
              <a:rect l="l" t="t" r="r" b="b"/>
              <a:pathLst>
                <a:path w="5462" h="3915" extrusionOk="0">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35;p43">
              <a:extLst>
                <a:ext uri="{FF2B5EF4-FFF2-40B4-BE49-F238E27FC236}">
                  <a16:creationId xmlns:a16="http://schemas.microsoft.com/office/drawing/2014/main" id="{2AE7057A-1881-4982-A551-F87BE7C1C958}"/>
                </a:ext>
              </a:extLst>
            </p:cNvPr>
            <p:cNvSpPr/>
            <p:nvPr/>
          </p:nvSpPr>
          <p:spPr>
            <a:xfrm>
              <a:off x="3226975" y="1811900"/>
              <a:ext cx="222050" cy="234050"/>
            </a:xfrm>
            <a:custGeom>
              <a:avLst/>
              <a:gdLst/>
              <a:ahLst/>
              <a:cxnLst/>
              <a:rect l="l" t="t" r="r" b="b"/>
              <a:pathLst>
                <a:path w="8882" h="9362" extrusionOk="0">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36;p43">
              <a:extLst>
                <a:ext uri="{FF2B5EF4-FFF2-40B4-BE49-F238E27FC236}">
                  <a16:creationId xmlns:a16="http://schemas.microsoft.com/office/drawing/2014/main" id="{C30D70E9-CC2B-4BC7-B329-B4E4B1188CAE}"/>
                </a:ext>
              </a:extLst>
            </p:cNvPr>
            <p:cNvSpPr/>
            <p:nvPr/>
          </p:nvSpPr>
          <p:spPr>
            <a:xfrm>
              <a:off x="3361675" y="1772425"/>
              <a:ext cx="130425" cy="177275"/>
            </a:xfrm>
            <a:custGeom>
              <a:avLst/>
              <a:gdLst/>
              <a:ahLst/>
              <a:cxnLst/>
              <a:rect l="l" t="t" r="r" b="b"/>
              <a:pathLst>
                <a:path w="5217" h="7091" extrusionOk="0">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7;p43">
              <a:extLst>
                <a:ext uri="{FF2B5EF4-FFF2-40B4-BE49-F238E27FC236}">
                  <a16:creationId xmlns:a16="http://schemas.microsoft.com/office/drawing/2014/main" id="{F4C78CF8-1763-44AE-B185-232A41BC60D3}"/>
                </a:ext>
              </a:extLst>
            </p:cNvPr>
            <p:cNvSpPr/>
            <p:nvPr/>
          </p:nvSpPr>
          <p:spPr>
            <a:xfrm>
              <a:off x="3153950" y="1851600"/>
              <a:ext cx="285325" cy="260775"/>
            </a:xfrm>
            <a:custGeom>
              <a:avLst/>
              <a:gdLst/>
              <a:ahLst/>
              <a:cxnLst/>
              <a:rect l="l" t="t" r="r" b="b"/>
              <a:pathLst>
                <a:path w="11413" h="10431" extrusionOk="0">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8;p43">
              <a:extLst>
                <a:ext uri="{FF2B5EF4-FFF2-40B4-BE49-F238E27FC236}">
                  <a16:creationId xmlns:a16="http://schemas.microsoft.com/office/drawing/2014/main" id="{109228AA-6C0D-4AC0-9832-6E2AFB1A3BA4}"/>
                </a:ext>
              </a:extLst>
            </p:cNvPr>
            <p:cNvSpPr/>
            <p:nvPr/>
          </p:nvSpPr>
          <p:spPr>
            <a:xfrm>
              <a:off x="3249700" y="1811900"/>
              <a:ext cx="199325" cy="188600"/>
            </a:xfrm>
            <a:custGeom>
              <a:avLst/>
              <a:gdLst/>
              <a:ahLst/>
              <a:cxnLst/>
              <a:rect l="l" t="t" r="r" b="b"/>
              <a:pathLst>
                <a:path w="7973" h="7544" extrusionOk="0">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39;p43">
              <a:extLst>
                <a:ext uri="{FF2B5EF4-FFF2-40B4-BE49-F238E27FC236}">
                  <a16:creationId xmlns:a16="http://schemas.microsoft.com/office/drawing/2014/main" id="{A931E181-6668-4BF6-B815-BB0F47F28C11}"/>
                </a:ext>
              </a:extLst>
            </p:cNvPr>
            <p:cNvSpPr/>
            <p:nvPr/>
          </p:nvSpPr>
          <p:spPr>
            <a:xfrm>
              <a:off x="3437150" y="2222325"/>
              <a:ext cx="410600" cy="329600"/>
            </a:xfrm>
            <a:custGeom>
              <a:avLst/>
              <a:gdLst/>
              <a:ahLst/>
              <a:cxnLst/>
              <a:rect l="l" t="t" r="r" b="b"/>
              <a:pathLst>
                <a:path w="16424" h="13184" extrusionOk="0">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0;p43">
              <a:extLst>
                <a:ext uri="{FF2B5EF4-FFF2-40B4-BE49-F238E27FC236}">
                  <a16:creationId xmlns:a16="http://schemas.microsoft.com/office/drawing/2014/main" id="{5772EC4B-90CC-4EB3-AAF8-9F8CAC72D395}"/>
                </a:ext>
              </a:extLst>
            </p:cNvPr>
            <p:cNvSpPr/>
            <p:nvPr/>
          </p:nvSpPr>
          <p:spPr>
            <a:xfrm>
              <a:off x="3457175" y="2222350"/>
              <a:ext cx="383200" cy="243375"/>
            </a:xfrm>
            <a:custGeom>
              <a:avLst/>
              <a:gdLst/>
              <a:ahLst/>
              <a:cxnLst/>
              <a:rect l="l" t="t" r="r" b="b"/>
              <a:pathLst>
                <a:path w="15328" h="9735" extrusionOk="0">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41;p43">
              <a:extLst>
                <a:ext uri="{FF2B5EF4-FFF2-40B4-BE49-F238E27FC236}">
                  <a16:creationId xmlns:a16="http://schemas.microsoft.com/office/drawing/2014/main" id="{45A5C5A7-7C88-44BE-B903-B710A7095F78}"/>
                </a:ext>
              </a:extLst>
            </p:cNvPr>
            <p:cNvSpPr/>
            <p:nvPr/>
          </p:nvSpPr>
          <p:spPr>
            <a:xfrm>
              <a:off x="3400550" y="2398550"/>
              <a:ext cx="522875" cy="265175"/>
            </a:xfrm>
            <a:custGeom>
              <a:avLst/>
              <a:gdLst/>
              <a:ahLst/>
              <a:cxnLst/>
              <a:rect l="l" t="t" r="r" b="b"/>
              <a:pathLst>
                <a:path w="20915" h="10607" extrusionOk="0">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42;p43">
              <a:extLst>
                <a:ext uri="{FF2B5EF4-FFF2-40B4-BE49-F238E27FC236}">
                  <a16:creationId xmlns:a16="http://schemas.microsoft.com/office/drawing/2014/main" id="{20A1D545-AD52-4B24-8188-D96A07C4EA44}"/>
                </a:ext>
              </a:extLst>
            </p:cNvPr>
            <p:cNvSpPr/>
            <p:nvPr/>
          </p:nvSpPr>
          <p:spPr>
            <a:xfrm>
              <a:off x="3791800" y="2814000"/>
              <a:ext cx="317825" cy="184550"/>
            </a:xfrm>
            <a:custGeom>
              <a:avLst/>
              <a:gdLst/>
              <a:ahLst/>
              <a:cxnLst/>
              <a:rect l="l" t="t" r="r" b="b"/>
              <a:pathLst>
                <a:path w="12713" h="7382" extrusionOk="0">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3;p43">
              <a:extLst>
                <a:ext uri="{FF2B5EF4-FFF2-40B4-BE49-F238E27FC236}">
                  <a16:creationId xmlns:a16="http://schemas.microsoft.com/office/drawing/2014/main" id="{9ADC9849-4CF9-4B0D-B2D9-99CACFCD9770}"/>
                </a:ext>
              </a:extLst>
            </p:cNvPr>
            <p:cNvSpPr/>
            <p:nvPr/>
          </p:nvSpPr>
          <p:spPr>
            <a:xfrm>
              <a:off x="3823150" y="2917775"/>
              <a:ext cx="239000" cy="142875"/>
            </a:xfrm>
            <a:custGeom>
              <a:avLst/>
              <a:gdLst/>
              <a:ahLst/>
              <a:cxnLst/>
              <a:rect l="l" t="t" r="r" b="b"/>
              <a:pathLst>
                <a:path w="9560" h="5715" extrusionOk="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4;p43">
              <a:extLst>
                <a:ext uri="{FF2B5EF4-FFF2-40B4-BE49-F238E27FC236}">
                  <a16:creationId xmlns:a16="http://schemas.microsoft.com/office/drawing/2014/main" id="{F4F03BC4-FDA7-4F9A-BE91-5CE7D83CE321}"/>
                </a:ext>
              </a:extLst>
            </p:cNvPr>
            <p:cNvSpPr/>
            <p:nvPr/>
          </p:nvSpPr>
          <p:spPr>
            <a:xfrm>
              <a:off x="4323200" y="2222175"/>
              <a:ext cx="627375" cy="522850"/>
            </a:xfrm>
            <a:custGeom>
              <a:avLst/>
              <a:gdLst/>
              <a:ahLst/>
              <a:cxnLst/>
              <a:rect l="l" t="t" r="r" b="b"/>
              <a:pathLst>
                <a:path w="25095" h="20914" extrusionOk="0">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45;p43">
              <a:extLst>
                <a:ext uri="{FF2B5EF4-FFF2-40B4-BE49-F238E27FC236}">
                  <a16:creationId xmlns:a16="http://schemas.microsoft.com/office/drawing/2014/main" id="{707148B8-9256-4BC3-BC5D-0C70519AE7D3}"/>
                </a:ext>
              </a:extLst>
            </p:cNvPr>
            <p:cNvSpPr/>
            <p:nvPr/>
          </p:nvSpPr>
          <p:spPr>
            <a:xfrm>
              <a:off x="4336600" y="2222175"/>
              <a:ext cx="571425" cy="423300"/>
            </a:xfrm>
            <a:custGeom>
              <a:avLst/>
              <a:gdLst/>
              <a:ahLst/>
              <a:cxnLst/>
              <a:rect l="l" t="t" r="r" b="b"/>
              <a:pathLst>
                <a:path w="22857" h="16932" extrusionOk="0">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46;p43">
              <a:extLst>
                <a:ext uri="{FF2B5EF4-FFF2-40B4-BE49-F238E27FC236}">
                  <a16:creationId xmlns:a16="http://schemas.microsoft.com/office/drawing/2014/main" id="{6FE05299-A511-4806-BF1D-A2867EAACF0F}"/>
                </a:ext>
              </a:extLst>
            </p:cNvPr>
            <p:cNvSpPr/>
            <p:nvPr/>
          </p:nvSpPr>
          <p:spPr>
            <a:xfrm>
              <a:off x="4281950" y="2437050"/>
              <a:ext cx="721350" cy="453350"/>
            </a:xfrm>
            <a:custGeom>
              <a:avLst/>
              <a:gdLst/>
              <a:ahLst/>
              <a:cxnLst/>
              <a:rect l="l" t="t" r="r" b="b"/>
              <a:pathLst>
                <a:path w="28854" h="18134" extrusionOk="0">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47;p43">
              <a:extLst>
                <a:ext uri="{FF2B5EF4-FFF2-40B4-BE49-F238E27FC236}">
                  <a16:creationId xmlns:a16="http://schemas.microsoft.com/office/drawing/2014/main" id="{BA1AD42A-3F11-4114-B8BA-252603E92BA8}"/>
                </a:ext>
              </a:extLst>
            </p:cNvPr>
            <p:cNvSpPr/>
            <p:nvPr/>
          </p:nvSpPr>
          <p:spPr>
            <a:xfrm>
              <a:off x="3841600" y="1870125"/>
              <a:ext cx="131525" cy="89525"/>
            </a:xfrm>
            <a:custGeom>
              <a:avLst/>
              <a:gdLst/>
              <a:ahLst/>
              <a:cxnLst/>
              <a:rect l="l" t="t" r="r" b="b"/>
              <a:pathLst>
                <a:path w="5261" h="3581" extrusionOk="0">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48;p43">
              <a:extLst>
                <a:ext uri="{FF2B5EF4-FFF2-40B4-BE49-F238E27FC236}">
                  <a16:creationId xmlns:a16="http://schemas.microsoft.com/office/drawing/2014/main" id="{E0E1DBEA-3691-44DE-9499-FE6D8389ABE3}"/>
                </a:ext>
              </a:extLst>
            </p:cNvPr>
            <p:cNvSpPr/>
            <p:nvPr/>
          </p:nvSpPr>
          <p:spPr>
            <a:xfrm>
              <a:off x="3838850" y="1898975"/>
              <a:ext cx="158975" cy="83000"/>
            </a:xfrm>
            <a:custGeom>
              <a:avLst/>
              <a:gdLst/>
              <a:ahLst/>
              <a:cxnLst/>
              <a:rect l="l" t="t" r="r" b="b"/>
              <a:pathLst>
                <a:path w="6359" h="3320" extrusionOk="0">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43">
              <a:extLst>
                <a:ext uri="{FF2B5EF4-FFF2-40B4-BE49-F238E27FC236}">
                  <a16:creationId xmlns:a16="http://schemas.microsoft.com/office/drawing/2014/main" id="{1D4DC668-2A18-4191-BA01-769F8AC4ABB3}"/>
                </a:ext>
              </a:extLst>
            </p:cNvPr>
            <p:cNvSpPr/>
            <p:nvPr/>
          </p:nvSpPr>
          <p:spPr>
            <a:xfrm>
              <a:off x="3843750" y="1870125"/>
              <a:ext cx="115700" cy="72425"/>
            </a:xfrm>
            <a:custGeom>
              <a:avLst/>
              <a:gdLst/>
              <a:ahLst/>
              <a:cxnLst/>
              <a:rect l="l" t="t" r="r" b="b"/>
              <a:pathLst>
                <a:path w="4628" h="2897" extrusionOk="0">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50;p43">
              <a:extLst>
                <a:ext uri="{FF2B5EF4-FFF2-40B4-BE49-F238E27FC236}">
                  <a16:creationId xmlns:a16="http://schemas.microsoft.com/office/drawing/2014/main" id="{B717E452-55A5-4F0C-A875-CA2768375384}"/>
                </a:ext>
              </a:extLst>
            </p:cNvPr>
            <p:cNvSpPr/>
            <p:nvPr/>
          </p:nvSpPr>
          <p:spPr>
            <a:xfrm>
              <a:off x="4392400" y="1854975"/>
              <a:ext cx="103600" cy="92125"/>
            </a:xfrm>
            <a:custGeom>
              <a:avLst/>
              <a:gdLst/>
              <a:ahLst/>
              <a:cxnLst/>
              <a:rect l="l" t="t" r="r" b="b"/>
              <a:pathLst>
                <a:path w="4144" h="3685" extrusionOk="0">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51;p43">
              <a:extLst>
                <a:ext uri="{FF2B5EF4-FFF2-40B4-BE49-F238E27FC236}">
                  <a16:creationId xmlns:a16="http://schemas.microsoft.com/office/drawing/2014/main" id="{FF886C8F-73DC-4EC2-90E8-2375A1A819D2}"/>
                </a:ext>
              </a:extLst>
            </p:cNvPr>
            <p:cNvSpPr/>
            <p:nvPr/>
          </p:nvSpPr>
          <p:spPr>
            <a:xfrm>
              <a:off x="4318850" y="1823500"/>
              <a:ext cx="212250" cy="166600"/>
            </a:xfrm>
            <a:custGeom>
              <a:avLst/>
              <a:gdLst/>
              <a:ahLst/>
              <a:cxnLst/>
              <a:rect l="l" t="t" r="r" b="b"/>
              <a:pathLst>
                <a:path w="8490" h="6664" extrusionOk="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52;p43">
              <a:extLst>
                <a:ext uri="{FF2B5EF4-FFF2-40B4-BE49-F238E27FC236}">
                  <a16:creationId xmlns:a16="http://schemas.microsoft.com/office/drawing/2014/main" id="{8A7014A8-9BA9-4D98-8566-4CB9E2012310}"/>
                </a:ext>
              </a:extLst>
            </p:cNvPr>
            <p:cNvSpPr/>
            <p:nvPr/>
          </p:nvSpPr>
          <p:spPr>
            <a:xfrm>
              <a:off x="4959950" y="1941925"/>
              <a:ext cx="65125" cy="52875"/>
            </a:xfrm>
            <a:custGeom>
              <a:avLst/>
              <a:gdLst/>
              <a:ahLst/>
              <a:cxnLst/>
              <a:rect l="l" t="t" r="r" b="b"/>
              <a:pathLst>
                <a:path w="2605" h="2115" extrusionOk="0">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3;p43">
              <a:extLst>
                <a:ext uri="{FF2B5EF4-FFF2-40B4-BE49-F238E27FC236}">
                  <a16:creationId xmlns:a16="http://schemas.microsoft.com/office/drawing/2014/main" id="{558096BE-9468-4323-98E3-2E4289A1166D}"/>
                </a:ext>
              </a:extLst>
            </p:cNvPr>
            <p:cNvSpPr/>
            <p:nvPr/>
          </p:nvSpPr>
          <p:spPr>
            <a:xfrm>
              <a:off x="4536100" y="1474475"/>
              <a:ext cx="71925" cy="49275"/>
            </a:xfrm>
            <a:custGeom>
              <a:avLst/>
              <a:gdLst/>
              <a:ahLst/>
              <a:cxnLst/>
              <a:rect l="l" t="t" r="r" b="b"/>
              <a:pathLst>
                <a:path w="2877" h="1971" extrusionOk="0">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54;p43">
              <a:extLst>
                <a:ext uri="{FF2B5EF4-FFF2-40B4-BE49-F238E27FC236}">
                  <a16:creationId xmlns:a16="http://schemas.microsoft.com/office/drawing/2014/main" id="{7E9AF6AB-0F11-4F00-84EA-1653C4B03F46}"/>
                </a:ext>
              </a:extLst>
            </p:cNvPr>
            <p:cNvSpPr/>
            <p:nvPr/>
          </p:nvSpPr>
          <p:spPr>
            <a:xfrm>
              <a:off x="4945775" y="1613600"/>
              <a:ext cx="68825" cy="55300"/>
            </a:xfrm>
            <a:custGeom>
              <a:avLst/>
              <a:gdLst/>
              <a:ahLst/>
              <a:cxnLst/>
              <a:rect l="l" t="t" r="r" b="b"/>
              <a:pathLst>
                <a:path w="2753" h="2212" extrusionOk="0">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55;p43">
              <a:extLst>
                <a:ext uri="{FF2B5EF4-FFF2-40B4-BE49-F238E27FC236}">
                  <a16:creationId xmlns:a16="http://schemas.microsoft.com/office/drawing/2014/main" id="{549F3FAD-8424-424A-8697-B7BE17E4EE77}"/>
                </a:ext>
              </a:extLst>
            </p:cNvPr>
            <p:cNvSpPr/>
            <p:nvPr/>
          </p:nvSpPr>
          <p:spPr>
            <a:xfrm>
              <a:off x="4552850" y="1239350"/>
              <a:ext cx="139350" cy="72575"/>
            </a:xfrm>
            <a:custGeom>
              <a:avLst/>
              <a:gdLst/>
              <a:ahLst/>
              <a:cxnLst/>
              <a:rect l="l" t="t" r="r" b="b"/>
              <a:pathLst>
                <a:path w="5574" h="2903" extrusionOk="0">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56;p43">
              <a:extLst>
                <a:ext uri="{FF2B5EF4-FFF2-40B4-BE49-F238E27FC236}">
                  <a16:creationId xmlns:a16="http://schemas.microsoft.com/office/drawing/2014/main" id="{1E3F9E6A-A87E-4F3C-97C6-CC57A64FD9D6}"/>
                </a:ext>
              </a:extLst>
            </p:cNvPr>
            <p:cNvSpPr/>
            <p:nvPr/>
          </p:nvSpPr>
          <p:spPr>
            <a:xfrm>
              <a:off x="3174425" y="2413200"/>
              <a:ext cx="143600" cy="231125"/>
            </a:xfrm>
            <a:custGeom>
              <a:avLst/>
              <a:gdLst/>
              <a:ahLst/>
              <a:cxnLst/>
              <a:rect l="l" t="t" r="r" b="b"/>
              <a:pathLst>
                <a:path w="5744" h="9245" extrusionOk="0">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57;p43">
              <a:extLst>
                <a:ext uri="{FF2B5EF4-FFF2-40B4-BE49-F238E27FC236}">
                  <a16:creationId xmlns:a16="http://schemas.microsoft.com/office/drawing/2014/main" id="{50664EDC-1AA2-4663-8244-75D4DF2B193B}"/>
                </a:ext>
              </a:extLst>
            </p:cNvPr>
            <p:cNvSpPr/>
            <p:nvPr/>
          </p:nvSpPr>
          <p:spPr>
            <a:xfrm>
              <a:off x="3159675" y="2422900"/>
              <a:ext cx="135100" cy="220575"/>
            </a:xfrm>
            <a:custGeom>
              <a:avLst/>
              <a:gdLst/>
              <a:ahLst/>
              <a:cxnLst/>
              <a:rect l="l" t="t" r="r" b="b"/>
              <a:pathLst>
                <a:path w="5404" h="8823" extrusionOk="0">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58;p43">
              <a:extLst>
                <a:ext uri="{FF2B5EF4-FFF2-40B4-BE49-F238E27FC236}">
                  <a16:creationId xmlns:a16="http://schemas.microsoft.com/office/drawing/2014/main" id="{0B97A4A8-CAAB-4AD6-80A2-75A7A5FFC1BD}"/>
                </a:ext>
              </a:extLst>
            </p:cNvPr>
            <p:cNvSpPr/>
            <p:nvPr/>
          </p:nvSpPr>
          <p:spPr>
            <a:xfrm>
              <a:off x="3191800" y="2502975"/>
              <a:ext cx="102950" cy="140525"/>
            </a:xfrm>
            <a:custGeom>
              <a:avLst/>
              <a:gdLst/>
              <a:ahLst/>
              <a:cxnLst/>
              <a:rect l="l" t="t" r="r" b="b"/>
              <a:pathLst>
                <a:path w="4118" h="5621" extrusionOk="0">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59;p43">
              <a:extLst>
                <a:ext uri="{FF2B5EF4-FFF2-40B4-BE49-F238E27FC236}">
                  <a16:creationId xmlns:a16="http://schemas.microsoft.com/office/drawing/2014/main" id="{CA8E7A15-375A-4F96-B475-3B6701EE18B9}"/>
                </a:ext>
              </a:extLst>
            </p:cNvPr>
            <p:cNvSpPr/>
            <p:nvPr/>
          </p:nvSpPr>
          <p:spPr>
            <a:xfrm>
              <a:off x="4908175" y="1614100"/>
              <a:ext cx="105525" cy="84650"/>
            </a:xfrm>
            <a:custGeom>
              <a:avLst/>
              <a:gdLst/>
              <a:ahLst/>
              <a:cxnLst/>
              <a:rect l="l" t="t" r="r" b="b"/>
              <a:pathLst>
                <a:path w="4221" h="3386" extrusionOk="0">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xEl>
                                              <p:pRg st="0" end="0"/>
                                            </p:txEl>
                                          </p:spTgt>
                                        </p:tgtEl>
                                        <p:attrNameLst>
                                          <p:attrName>style.visibility</p:attrName>
                                        </p:attrNameLst>
                                      </p:cBhvr>
                                      <p:to>
                                        <p:strVal val="visible"/>
                                      </p:to>
                                    </p:set>
                                    <p:animEffect transition="in" filter="fade">
                                      <p:cBhvr>
                                        <p:cTn id="12" dur="500"/>
                                        <p:tgtEl>
                                          <p:spTgt spid="3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
                                            <p:txEl>
                                              <p:pRg st="1" end="1"/>
                                            </p:txEl>
                                          </p:spTgt>
                                        </p:tgtEl>
                                        <p:attrNameLst>
                                          <p:attrName>style.visibility</p:attrName>
                                        </p:attrNameLst>
                                      </p:cBhvr>
                                      <p:to>
                                        <p:strVal val="visible"/>
                                      </p:to>
                                    </p:set>
                                    <p:animEffect transition="in" filter="fade">
                                      <p:cBhvr>
                                        <p:cTn id="17" dur="500"/>
                                        <p:tgtEl>
                                          <p:spTgt spid="39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9" name="Chỗ dành sẵn cho Văn bản 8">
            <a:extLst>
              <a:ext uri="{FF2B5EF4-FFF2-40B4-BE49-F238E27FC236}">
                <a16:creationId xmlns:a16="http://schemas.microsoft.com/office/drawing/2014/main" id="{2FF6D53E-F25B-4A51-ACE9-B7726BD819D0}"/>
              </a:ext>
            </a:extLst>
          </p:cNvPr>
          <p:cNvSpPr>
            <a:spLocks noGrp="1"/>
          </p:cNvSpPr>
          <p:nvPr>
            <p:ph type="body" idx="1"/>
          </p:nvPr>
        </p:nvSpPr>
        <p:spPr>
          <a:xfrm>
            <a:off x="2099470" y="1444050"/>
            <a:ext cx="4945059" cy="2255400"/>
          </a:xfrm>
        </p:spPr>
        <p:txBody>
          <a:bodyPr/>
          <a:lstStyle/>
          <a:p>
            <a:pPr marL="127000" indent="0">
              <a:buNone/>
            </a:pPr>
            <a:r>
              <a:rPr lang="en-US">
                <a:latin typeface="Bahnschrift" panose="020B0502040204020203" pitchFamily="34" charset="0"/>
              </a:rPr>
              <a:t>Mã nguồn: </a:t>
            </a:r>
            <a:r>
              <a:rPr lang="en-US">
                <a:solidFill>
                  <a:srgbClr val="67E6E6"/>
                </a:solidFill>
                <a:latin typeface="Bahnschrift" panose="020B0502040204020203" pitchFamily="34" charset="0"/>
                <a:hlinkClick r:id="rId3">
                  <a:extLst>
                    <a:ext uri="{A12FA001-AC4F-418D-AE19-62706E023703}">
                      <ahyp:hlinkClr xmlns:ahyp="http://schemas.microsoft.com/office/drawing/2018/hyperlinkcolor" val="tx"/>
                    </a:ext>
                  </a:extLst>
                </a:hlinkClick>
              </a:rPr>
              <a:t>github.com/ghelix2004/PMST-ETOOL</a:t>
            </a:r>
            <a:endParaRPr lang="en-US">
              <a:solidFill>
                <a:srgbClr val="67E6E6"/>
              </a:solidFill>
              <a:latin typeface="Bahnschrift" panose="020B0502040204020203" pitchFamily="34" charset="0"/>
            </a:endParaRPr>
          </a:p>
          <a:p>
            <a:pPr marL="127000" indent="0">
              <a:buNone/>
            </a:pPr>
            <a:r>
              <a:rPr lang="en-US">
                <a:latin typeface="Bahnschrift" panose="020B0502040204020203" pitchFamily="34" charset="0"/>
              </a:rPr>
              <a:t>Web triển khai: </a:t>
            </a:r>
            <a:r>
              <a:rPr lang="en-US">
                <a:solidFill>
                  <a:srgbClr val="67E6E6"/>
                </a:solidFill>
                <a:latin typeface="Bahnschrift" panose="020B0502040204020203" pitchFamily="34" charset="0"/>
                <a:hlinkClick r:id="rId4">
                  <a:extLst>
                    <a:ext uri="{A12FA001-AC4F-418D-AE19-62706E023703}">
                      <ahyp:hlinkClr xmlns:ahyp="http://schemas.microsoft.com/office/drawing/2018/hyperlinkcolor" val="tx"/>
                    </a:ext>
                  </a:extLst>
                </a:hlinkClick>
              </a:rPr>
              <a:t>freeenglishtool.web.app</a:t>
            </a:r>
            <a:endParaRPr lang="en-US">
              <a:solidFill>
                <a:srgbClr val="67E6E6"/>
              </a:solidFill>
              <a:latin typeface="Bahnschrift" panose="020B0502040204020203" pitchFamily="34" charset="0"/>
            </a:endParaRPr>
          </a:p>
          <a:p>
            <a:pPr marL="127000" indent="0">
              <a:buNone/>
            </a:pPr>
            <a:r>
              <a:rPr lang="en-US">
                <a:solidFill>
                  <a:schemeClr val="bg1"/>
                </a:solidFill>
                <a:latin typeface="Bahnschrift" panose="020B0502040204020203" pitchFamily="34" charset="0"/>
              </a:rPr>
              <a:t>Blog hướng dẫn: </a:t>
            </a:r>
            <a:r>
              <a:rPr lang="en-US">
                <a:solidFill>
                  <a:srgbClr val="F8CC70"/>
                </a:solidFill>
                <a:latin typeface="Bahnschrift" panose="020B0502040204020203" pitchFamily="34" charset="0"/>
                <a:hlinkClick r:id="rId5">
                  <a:extLst>
                    <a:ext uri="{A12FA001-AC4F-418D-AE19-62706E023703}">
                      <ahyp:hlinkClr xmlns:ahyp="http://schemas.microsoft.com/office/drawing/2018/hyperlinkcolor" val="tx"/>
                    </a:ext>
                  </a:extLst>
                </a:hlinkClick>
              </a:rPr>
              <a:t>tctoan.blogspot.com</a:t>
            </a:r>
            <a:endParaRPr lang="en-US">
              <a:solidFill>
                <a:srgbClr val="F8CC70"/>
              </a:solidFill>
              <a:latin typeface="Bahnschrift" panose="020B0502040204020203" pitchFamily="34" charset="0"/>
            </a:endParaRPr>
          </a:p>
          <a:p>
            <a:pPr marL="127000" indent="0">
              <a:buNone/>
            </a:pPr>
            <a:r>
              <a:rPr lang="en-US" sz="1600">
                <a:latin typeface="Bahnschrift" panose="020B0502040204020203" pitchFamily="34" charset="0"/>
              </a:rPr>
              <a:t>Hướng dẫn sử dụng sản phẩm được viết ở tài liệu kèm theo có video hướng dẫn sử dụng phần mềm</a:t>
            </a:r>
          </a:p>
          <a:p>
            <a:pPr marL="127000" indent="0">
              <a:buNone/>
            </a:pPr>
            <a:endParaRPr lang="en-US">
              <a:solidFill>
                <a:srgbClr val="F8CC70"/>
              </a:solidFill>
              <a:latin typeface="Bahnschrift" panose="020B0502040204020203" pitchFamily="34" charset="0"/>
            </a:endParaRPr>
          </a:p>
        </p:txBody>
      </p:sp>
      <p:sp>
        <p:nvSpPr>
          <p:cNvPr id="6" name="Tiêu đề 5">
            <a:extLst>
              <a:ext uri="{FF2B5EF4-FFF2-40B4-BE49-F238E27FC236}">
                <a16:creationId xmlns:a16="http://schemas.microsoft.com/office/drawing/2014/main" id="{AECEDE21-07A8-4231-A7EA-D53DF439F329}"/>
              </a:ext>
            </a:extLst>
          </p:cNvPr>
          <p:cNvSpPr>
            <a:spLocks noGrp="1"/>
          </p:cNvSpPr>
          <p:nvPr>
            <p:ph type="title"/>
          </p:nvPr>
        </p:nvSpPr>
        <p:spPr/>
        <p:txBody>
          <a:bodyPr/>
          <a:lstStyle/>
          <a:p>
            <a:r>
              <a:rPr lang="en-US">
                <a:latin typeface="Bahnschrift" panose="020B0502040204020203" pitchFamily="34" charset="0"/>
              </a:rPr>
              <a:t>CÔNG CỤ </a:t>
            </a:r>
            <a:r>
              <a:rPr lang="en-US">
                <a:solidFill>
                  <a:srgbClr val="67E6E6"/>
                </a:solidFill>
                <a:latin typeface="Bahnschrift" panose="020B0502040204020203" pitchFamily="34" charset="0"/>
              </a:rPr>
              <a:t>TIẾNG ANH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98"/>
          <p:cNvSpPr txBox="1">
            <a:spLocks noGrp="1"/>
          </p:cNvSpPr>
          <p:nvPr>
            <p:ph type="body" idx="1"/>
          </p:nvPr>
        </p:nvSpPr>
        <p:spPr>
          <a:xfrm>
            <a:off x="720000" y="1435950"/>
            <a:ext cx="3899700" cy="3143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W3SCHOOLS.COM – Học lập trình HTML5 (CSS+JS+HTML)</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GITHUB – Ý tưởng hoạt hình cho website</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SHEEPTESTER.GITHUB.IO – Hỗ trợ việc chuyển đổi SB3 – HTML</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SVGREPO, FREEPIK, SLIDESGO, … - Hỗ trợ đồ họa </a:t>
            </a:r>
          </a:p>
          <a:p>
            <a:pPr marL="457200" lvl="0" indent="-292100" algn="l" rtl="0">
              <a:spcBef>
                <a:spcPts val="0"/>
              </a:spcBef>
              <a:spcAft>
                <a:spcPts val="0"/>
              </a:spcAft>
              <a:buSzPts val="1000"/>
              <a:buChar char="●"/>
            </a:pPr>
            <a:r>
              <a:rPr lang="en-US" sz="1400">
                <a:solidFill>
                  <a:schemeClr val="hlink"/>
                </a:solidFill>
                <a:uFill>
                  <a:noFill/>
                </a:uFill>
                <a:latin typeface="Bahnschrift" panose="020B0502040204020203" pitchFamily="34" charset="0"/>
              </a:rPr>
              <a:t>CÔNG CỤ TÌM KIẾM GOOGLE QUA CÁC MẪU HIỆU ỨNG NỀN CHO HTML: “CSS BACKGROUND ANIMATION”</a:t>
            </a:r>
          </a:p>
          <a:p>
            <a:pPr marL="165100" lvl="0" indent="0" algn="l" rtl="0">
              <a:spcBef>
                <a:spcPts val="0"/>
              </a:spcBef>
              <a:spcAft>
                <a:spcPts val="0"/>
              </a:spcAft>
              <a:buSzPts val="1000"/>
              <a:buNone/>
            </a:pPr>
            <a:endParaRPr lang="en-US" sz="1400">
              <a:solidFill>
                <a:schemeClr val="hlink"/>
              </a:solidFill>
              <a:uFill>
                <a:noFill/>
              </a:uFill>
              <a:latin typeface="Bahnschrift" panose="020B0502040204020203" pitchFamily="34" charset="0"/>
            </a:endParaRPr>
          </a:p>
          <a:p>
            <a:pPr marL="165100" lvl="0" indent="0" algn="l" rtl="0">
              <a:spcBef>
                <a:spcPts val="0"/>
              </a:spcBef>
              <a:spcAft>
                <a:spcPts val="0"/>
              </a:spcAft>
              <a:buSzPts val="1000"/>
              <a:buNone/>
            </a:pPr>
            <a:endParaRPr sz="1400">
              <a:solidFill>
                <a:schemeClr val="hlink"/>
              </a:solidFill>
              <a:latin typeface="Bahnschrift" panose="020B0502040204020203" pitchFamily="34" charset="0"/>
            </a:endParaRPr>
          </a:p>
        </p:txBody>
      </p:sp>
      <p:sp>
        <p:nvSpPr>
          <p:cNvPr id="2548" name="Google Shape;2548;p98"/>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CE146"/>
                </a:solidFill>
                <a:latin typeface="Bahnschrift" panose="020B0502040204020203" pitchFamily="34" charset="0"/>
              </a:rPr>
              <a:t>TÀI LIỆU THAM KHẢO</a:t>
            </a:r>
            <a:endParaRPr>
              <a:solidFill>
                <a:srgbClr val="ACE146"/>
              </a:solidFill>
              <a:latin typeface="Bahnschrift" panose="020B0502040204020203" pitchFamily="34" charset="0"/>
            </a:endParaRPr>
          </a:p>
        </p:txBody>
      </p:sp>
      <p:sp>
        <p:nvSpPr>
          <p:cNvPr id="2549" name="Google Shape;2549;p98"/>
          <p:cNvSpPr txBox="1">
            <a:spLocks noGrp="1"/>
          </p:cNvSpPr>
          <p:nvPr>
            <p:ph type="subTitle" idx="2"/>
          </p:nvPr>
        </p:nvSpPr>
        <p:spPr>
          <a:xfrm>
            <a:off x="877886" y="1056225"/>
            <a:ext cx="368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67E6E6"/>
                </a:solidFill>
                <a:latin typeface="Bahnschrift" panose="020B0502040204020203" pitchFamily="34" charset="0"/>
              </a:rPr>
              <a:t>TÀI LIỆU</a:t>
            </a:r>
            <a:endParaRPr>
              <a:solidFill>
                <a:srgbClr val="67E6E6"/>
              </a:solidFill>
              <a:latin typeface="Bahnschrift" panose="020B0502040204020203" pitchFamily="34" charset="0"/>
            </a:endParaRPr>
          </a:p>
        </p:txBody>
      </p:sp>
      <p:grpSp>
        <p:nvGrpSpPr>
          <p:cNvPr id="2550" name="Google Shape;2550;p98"/>
          <p:cNvGrpSpPr/>
          <p:nvPr/>
        </p:nvGrpSpPr>
        <p:grpSpPr>
          <a:xfrm rot="-322672">
            <a:off x="5268919" y="1939736"/>
            <a:ext cx="1047418" cy="1044765"/>
            <a:chOff x="4867275" y="2516550"/>
            <a:chExt cx="1505642" cy="1500754"/>
          </a:xfrm>
        </p:grpSpPr>
        <p:sp>
          <p:nvSpPr>
            <p:cNvPr id="2551" name="Google Shape;2551;p98"/>
            <p:cNvSpPr/>
            <p:nvPr/>
          </p:nvSpPr>
          <p:spPr>
            <a:xfrm>
              <a:off x="5549430" y="3200549"/>
              <a:ext cx="823487" cy="816756"/>
            </a:xfrm>
            <a:custGeom>
              <a:avLst/>
              <a:gdLst/>
              <a:ahLst/>
              <a:cxnLst/>
              <a:rect l="l" t="t" r="r" b="b"/>
              <a:pathLst>
                <a:path w="5372" h="5328" extrusionOk="0">
                  <a:moveTo>
                    <a:pt x="1393" y="0"/>
                  </a:moveTo>
                  <a:cubicBezTo>
                    <a:pt x="1307" y="0"/>
                    <a:pt x="1222" y="34"/>
                    <a:pt x="1157" y="103"/>
                  </a:cubicBezTo>
                  <a:lnTo>
                    <a:pt x="1119" y="133"/>
                  </a:lnTo>
                  <a:cubicBezTo>
                    <a:pt x="1054" y="202"/>
                    <a:pt x="967" y="236"/>
                    <a:pt x="879" y="236"/>
                  </a:cubicBezTo>
                  <a:cubicBezTo>
                    <a:pt x="792" y="236"/>
                    <a:pt x="704" y="202"/>
                    <a:pt x="640" y="133"/>
                  </a:cubicBezTo>
                  <a:cubicBezTo>
                    <a:pt x="575" y="69"/>
                    <a:pt x="490" y="36"/>
                    <a:pt x="404" y="36"/>
                  </a:cubicBezTo>
                  <a:cubicBezTo>
                    <a:pt x="318" y="36"/>
                    <a:pt x="233" y="69"/>
                    <a:pt x="168" y="133"/>
                  </a:cubicBezTo>
                  <a:lnTo>
                    <a:pt x="130" y="171"/>
                  </a:lnTo>
                  <a:cubicBezTo>
                    <a:pt x="1" y="301"/>
                    <a:pt x="1" y="506"/>
                    <a:pt x="130" y="643"/>
                  </a:cubicBezTo>
                  <a:lnTo>
                    <a:pt x="990" y="1495"/>
                  </a:lnTo>
                  <a:cubicBezTo>
                    <a:pt x="1119" y="1624"/>
                    <a:pt x="1119" y="1838"/>
                    <a:pt x="990" y="1967"/>
                  </a:cubicBezTo>
                  <a:lnTo>
                    <a:pt x="959" y="1997"/>
                  </a:lnTo>
                  <a:cubicBezTo>
                    <a:pt x="822" y="2127"/>
                    <a:pt x="822" y="2340"/>
                    <a:pt x="959" y="2469"/>
                  </a:cubicBezTo>
                  <a:lnTo>
                    <a:pt x="2968" y="4477"/>
                  </a:lnTo>
                  <a:cubicBezTo>
                    <a:pt x="3032" y="4542"/>
                    <a:pt x="3118" y="4574"/>
                    <a:pt x="3205" y="4574"/>
                  </a:cubicBezTo>
                  <a:cubicBezTo>
                    <a:pt x="3291" y="4574"/>
                    <a:pt x="3379" y="4542"/>
                    <a:pt x="3447" y="4477"/>
                  </a:cubicBezTo>
                  <a:lnTo>
                    <a:pt x="3478" y="4447"/>
                  </a:lnTo>
                  <a:cubicBezTo>
                    <a:pt x="3542" y="4379"/>
                    <a:pt x="3628" y="4344"/>
                    <a:pt x="3713" y="4344"/>
                  </a:cubicBezTo>
                  <a:cubicBezTo>
                    <a:pt x="3799" y="4344"/>
                    <a:pt x="3885" y="4379"/>
                    <a:pt x="3949" y="4447"/>
                  </a:cubicBezTo>
                  <a:lnTo>
                    <a:pt x="4741" y="5231"/>
                  </a:lnTo>
                  <a:cubicBezTo>
                    <a:pt x="4805" y="5295"/>
                    <a:pt x="4891" y="5328"/>
                    <a:pt x="4976" y="5328"/>
                  </a:cubicBezTo>
                  <a:cubicBezTo>
                    <a:pt x="5062" y="5328"/>
                    <a:pt x="5148" y="5295"/>
                    <a:pt x="5212" y="5231"/>
                  </a:cubicBezTo>
                  <a:lnTo>
                    <a:pt x="5243" y="5200"/>
                  </a:lnTo>
                  <a:cubicBezTo>
                    <a:pt x="5372" y="5071"/>
                    <a:pt x="5372" y="4858"/>
                    <a:pt x="5243" y="4729"/>
                  </a:cubicBezTo>
                  <a:lnTo>
                    <a:pt x="4733" y="4219"/>
                  </a:lnTo>
                  <a:cubicBezTo>
                    <a:pt x="4604" y="4089"/>
                    <a:pt x="4604" y="3876"/>
                    <a:pt x="4733" y="3747"/>
                  </a:cubicBezTo>
                  <a:lnTo>
                    <a:pt x="4771" y="3717"/>
                  </a:lnTo>
                  <a:cubicBezTo>
                    <a:pt x="4900" y="3587"/>
                    <a:pt x="4900" y="3367"/>
                    <a:pt x="4771" y="3237"/>
                  </a:cubicBezTo>
                  <a:lnTo>
                    <a:pt x="1629" y="103"/>
                  </a:lnTo>
                  <a:cubicBezTo>
                    <a:pt x="1564" y="34"/>
                    <a:pt x="1479" y="0"/>
                    <a:pt x="1393" y="0"/>
                  </a:cubicBezTo>
                  <a:close/>
                </a:path>
              </a:pathLst>
            </a:custGeom>
            <a:solidFill>
              <a:srgbClr val="FFFFFF">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8"/>
            <p:cNvSpPr/>
            <p:nvPr/>
          </p:nvSpPr>
          <p:spPr>
            <a:xfrm>
              <a:off x="5729090" y="3462068"/>
              <a:ext cx="320841" cy="310116"/>
            </a:xfrm>
            <a:custGeom>
              <a:avLst/>
              <a:gdLst/>
              <a:ahLst/>
              <a:cxnLst/>
              <a:rect l="l" t="t" r="r" b="b"/>
              <a:pathLst>
                <a:path w="2093" h="2023" extrusionOk="0">
                  <a:moveTo>
                    <a:pt x="391" y="0"/>
                  </a:moveTo>
                  <a:cubicBezTo>
                    <a:pt x="301" y="0"/>
                    <a:pt x="210" y="36"/>
                    <a:pt x="137" y="109"/>
                  </a:cubicBezTo>
                  <a:cubicBezTo>
                    <a:pt x="0" y="246"/>
                    <a:pt x="0" y="474"/>
                    <a:pt x="137" y="611"/>
                  </a:cubicBezTo>
                  <a:lnTo>
                    <a:pt x="1446" y="1919"/>
                  </a:lnTo>
                  <a:cubicBezTo>
                    <a:pt x="1514" y="1988"/>
                    <a:pt x="1606" y="2022"/>
                    <a:pt x="1697" y="2022"/>
                  </a:cubicBezTo>
                  <a:cubicBezTo>
                    <a:pt x="1788" y="2022"/>
                    <a:pt x="1880" y="1988"/>
                    <a:pt x="1948" y="1919"/>
                  </a:cubicBezTo>
                  <a:cubicBezTo>
                    <a:pt x="2093" y="1782"/>
                    <a:pt x="2093" y="1554"/>
                    <a:pt x="1948" y="1417"/>
                  </a:cubicBezTo>
                  <a:lnTo>
                    <a:pt x="639" y="109"/>
                  </a:lnTo>
                  <a:cubicBezTo>
                    <a:pt x="571" y="36"/>
                    <a:pt x="482"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8"/>
            <p:cNvSpPr/>
            <p:nvPr/>
          </p:nvSpPr>
          <p:spPr>
            <a:xfrm>
              <a:off x="4867275" y="2516550"/>
              <a:ext cx="1054904" cy="1060105"/>
            </a:xfrm>
            <a:custGeom>
              <a:avLst/>
              <a:gdLst/>
              <a:ahLst/>
              <a:cxnLst/>
              <a:rect l="l" t="t" r="r" b="b"/>
              <a:pathLst>
                <a:path w="6794" h="6795" extrusionOk="0">
                  <a:moveTo>
                    <a:pt x="0" y="0"/>
                  </a:moveTo>
                  <a:lnTo>
                    <a:pt x="198" y="715"/>
                  </a:lnTo>
                  <a:cubicBezTo>
                    <a:pt x="601" y="2161"/>
                    <a:pt x="1369" y="3469"/>
                    <a:pt x="2427" y="4534"/>
                  </a:cubicBezTo>
                  <a:lnTo>
                    <a:pt x="4694" y="6794"/>
                  </a:lnTo>
                  <a:lnTo>
                    <a:pt x="6794" y="4687"/>
                  </a:lnTo>
                  <a:lnTo>
                    <a:pt x="4534" y="2427"/>
                  </a:lnTo>
                  <a:cubicBezTo>
                    <a:pt x="3895" y="1788"/>
                    <a:pt x="3157" y="1255"/>
                    <a:pt x="2358" y="837"/>
                  </a:cubicBezTo>
                  <a:cubicBezTo>
                    <a:pt x="1834" y="571"/>
                    <a:pt x="1286" y="358"/>
                    <a:pt x="715" y="198"/>
                  </a:cubicBezTo>
                  <a:lnTo>
                    <a:pt x="0" y="0"/>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8"/>
            <p:cNvSpPr/>
            <p:nvPr/>
          </p:nvSpPr>
          <p:spPr>
            <a:xfrm>
              <a:off x="4867275" y="2516550"/>
              <a:ext cx="361617" cy="361623"/>
            </a:xfrm>
            <a:custGeom>
              <a:avLst/>
              <a:gdLst/>
              <a:ahLst/>
              <a:cxnLst/>
              <a:rect l="l" t="t" r="r" b="b"/>
              <a:pathLst>
                <a:path w="2359" h="2359" extrusionOk="0">
                  <a:moveTo>
                    <a:pt x="0" y="0"/>
                  </a:moveTo>
                  <a:lnTo>
                    <a:pt x="198" y="715"/>
                  </a:lnTo>
                  <a:cubicBezTo>
                    <a:pt x="358" y="1286"/>
                    <a:pt x="571" y="1834"/>
                    <a:pt x="844" y="2359"/>
                  </a:cubicBezTo>
                  <a:lnTo>
                    <a:pt x="2358" y="837"/>
                  </a:lnTo>
                  <a:cubicBezTo>
                    <a:pt x="1834" y="571"/>
                    <a:pt x="1286" y="358"/>
                    <a:pt x="715" y="198"/>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8"/>
            <p:cNvSpPr/>
            <p:nvPr/>
          </p:nvSpPr>
          <p:spPr>
            <a:xfrm>
              <a:off x="5171562" y="2861462"/>
              <a:ext cx="318542" cy="238374"/>
            </a:xfrm>
            <a:custGeom>
              <a:avLst/>
              <a:gdLst/>
              <a:ahLst/>
              <a:cxnLst/>
              <a:rect l="l" t="t" r="r" b="b"/>
              <a:pathLst>
                <a:path w="2078" h="1555" extrusionOk="0">
                  <a:moveTo>
                    <a:pt x="1040" y="0"/>
                  </a:moveTo>
                  <a:cubicBezTo>
                    <a:pt x="841" y="0"/>
                    <a:pt x="644" y="74"/>
                    <a:pt x="495" y="223"/>
                  </a:cubicBezTo>
                  <a:cubicBezTo>
                    <a:pt x="1" y="717"/>
                    <a:pt x="351" y="1554"/>
                    <a:pt x="1043" y="1554"/>
                  </a:cubicBezTo>
                  <a:cubicBezTo>
                    <a:pt x="1735" y="1554"/>
                    <a:pt x="2078" y="717"/>
                    <a:pt x="1591" y="223"/>
                  </a:cubicBezTo>
                  <a:cubicBezTo>
                    <a:pt x="1439" y="74"/>
                    <a:pt x="1239" y="0"/>
                    <a:pt x="1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8"/>
            <p:cNvSpPr/>
            <p:nvPr/>
          </p:nvSpPr>
          <p:spPr>
            <a:xfrm>
              <a:off x="5169263" y="2818540"/>
              <a:ext cx="324367" cy="323452"/>
            </a:xfrm>
            <a:custGeom>
              <a:avLst/>
              <a:gdLst/>
              <a:ahLst/>
              <a:cxnLst/>
              <a:rect l="l" t="t" r="r" b="b"/>
              <a:pathLst>
                <a:path w="2116" h="2110" extrusionOk="0">
                  <a:moveTo>
                    <a:pt x="1149" y="1"/>
                  </a:moveTo>
                  <a:cubicBezTo>
                    <a:pt x="1111" y="1"/>
                    <a:pt x="1081" y="23"/>
                    <a:pt x="1081" y="61"/>
                  </a:cubicBezTo>
                  <a:cubicBezTo>
                    <a:pt x="1073" y="99"/>
                    <a:pt x="1104" y="130"/>
                    <a:pt x="1142" y="130"/>
                  </a:cubicBezTo>
                  <a:lnTo>
                    <a:pt x="1180" y="130"/>
                  </a:lnTo>
                  <a:cubicBezTo>
                    <a:pt x="1182" y="130"/>
                    <a:pt x="1184" y="130"/>
                    <a:pt x="1187" y="130"/>
                  </a:cubicBezTo>
                  <a:cubicBezTo>
                    <a:pt x="1264" y="130"/>
                    <a:pt x="1268" y="8"/>
                    <a:pt x="1180" y="1"/>
                  </a:cubicBezTo>
                  <a:close/>
                  <a:moveTo>
                    <a:pt x="827" y="22"/>
                  </a:moveTo>
                  <a:cubicBezTo>
                    <a:pt x="823" y="22"/>
                    <a:pt x="819" y="22"/>
                    <a:pt x="815" y="23"/>
                  </a:cubicBezTo>
                  <a:lnTo>
                    <a:pt x="776" y="31"/>
                  </a:lnTo>
                  <a:cubicBezTo>
                    <a:pt x="700" y="46"/>
                    <a:pt x="716" y="160"/>
                    <a:pt x="792" y="160"/>
                  </a:cubicBezTo>
                  <a:cubicBezTo>
                    <a:pt x="799" y="160"/>
                    <a:pt x="807" y="160"/>
                    <a:pt x="815" y="153"/>
                  </a:cubicBezTo>
                  <a:lnTo>
                    <a:pt x="837" y="153"/>
                  </a:lnTo>
                  <a:cubicBezTo>
                    <a:pt x="875" y="138"/>
                    <a:pt x="898" y="107"/>
                    <a:pt x="891" y="69"/>
                  </a:cubicBezTo>
                  <a:cubicBezTo>
                    <a:pt x="884" y="43"/>
                    <a:pt x="854" y="22"/>
                    <a:pt x="827" y="22"/>
                  </a:cubicBezTo>
                  <a:close/>
                  <a:moveTo>
                    <a:pt x="1470" y="85"/>
                  </a:moveTo>
                  <a:cubicBezTo>
                    <a:pt x="1411" y="85"/>
                    <a:pt x="1380" y="180"/>
                    <a:pt x="1446" y="206"/>
                  </a:cubicBezTo>
                  <a:lnTo>
                    <a:pt x="1476" y="221"/>
                  </a:lnTo>
                  <a:cubicBezTo>
                    <a:pt x="1484" y="229"/>
                    <a:pt x="1492" y="229"/>
                    <a:pt x="1499" y="229"/>
                  </a:cubicBezTo>
                  <a:cubicBezTo>
                    <a:pt x="1530" y="229"/>
                    <a:pt x="1553" y="214"/>
                    <a:pt x="1560" y="191"/>
                  </a:cubicBezTo>
                  <a:cubicBezTo>
                    <a:pt x="1575" y="160"/>
                    <a:pt x="1568" y="122"/>
                    <a:pt x="1530" y="107"/>
                  </a:cubicBezTo>
                  <a:lnTo>
                    <a:pt x="1499" y="92"/>
                  </a:lnTo>
                  <a:cubicBezTo>
                    <a:pt x="1489" y="87"/>
                    <a:pt x="1479" y="85"/>
                    <a:pt x="1470" y="85"/>
                  </a:cubicBezTo>
                  <a:close/>
                  <a:moveTo>
                    <a:pt x="506" y="157"/>
                  </a:moveTo>
                  <a:cubicBezTo>
                    <a:pt x="494" y="157"/>
                    <a:pt x="483" y="160"/>
                    <a:pt x="472" y="168"/>
                  </a:cubicBezTo>
                  <a:lnTo>
                    <a:pt x="449" y="183"/>
                  </a:lnTo>
                  <a:cubicBezTo>
                    <a:pt x="419" y="206"/>
                    <a:pt x="411" y="244"/>
                    <a:pt x="427" y="274"/>
                  </a:cubicBezTo>
                  <a:cubicBezTo>
                    <a:pt x="442" y="297"/>
                    <a:pt x="465" y="305"/>
                    <a:pt x="480" y="305"/>
                  </a:cubicBezTo>
                  <a:cubicBezTo>
                    <a:pt x="495" y="305"/>
                    <a:pt x="510" y="297"/>
                    <a:pt x="518" y="290"/>
                  </a:cubicBezTo>
                  <a:lnTo>
                    <a:pt x="548" y="274"/>
                  </a:lnTo>
                  <a:cubicBezTo>
                    <a:pt x="571" y="259"/>
                    <a:pt x="579" y="214"/>
                    <a:pt x="563" y="183"/>
                  </a:cubicBezTo>
                  <a:cubicBezTo>
                    <a:pt x="549" y="168"/>
                    <a:pt x="527" y="157"/>
                    <a:pt x="506" y="157"/>
                  </a:cubicBezTo>
                  <a:close/>
                  <a:moveTo>
                    <a:pt x="1762" y="280"/>
                  </a:moveTo>
                  <a:cubicBezTo>
                    <a:pt x="1745" y="280"/>
                    <a:pt x="1728" y="286"/>
                    <a:pt x="1712" y="297"/>
                  </a:cubicBezTo>
                  <a:cubicBezTo>
                    <a:pt x="1689" y="328"/>
                    <a:pt x="1689" y="373"/>
                    <a:pt x="1712" y="396"/>
                  </a:cubicBezTo>
                  <a:lnTo>
                    <a:pt x="1735" y="419"/>
                  </a:lnTo>
                  <a:cubicBezTo>
                    <a:pt x="1746" y="430"/>
                    <a:pt x="1757" y="437"/>
                    <a:pt x="1769" y="437"/>
                  </a:cubicBezTo>
                  <a:cubicBezTo>
                    <a:pt x="1773" y="437"/>
                    <a:pt x="1777" y="436"/>
                    <a:pt x="1781" y="434"/>
                  </a:cubicBezTo>
                  <a:lnTo>
                    <a:pt x="1788" y="434"/>
                  </a:lnTo>
                  <a:cubicBezTo>
                    <a:pt x="1849" y="434"/>
                    <a:pt x="1872" y="373"/>
                    <a:pt x="1834" y="328"/>
                  </a:cubicBezTo>
                  <a:lnTo>
                    <a:pt x="1819" y="305"/>
                  </a:lnTo>
                  <a:lnTo>
                    <a:pt x="1811" y="297"/>
                  </a:lnTo>
                  <a:cubicBezTo>
                    <a:pt x="1796" y="286"/>
                    <a:pt x="1779" y="280"/>
                    <a:pt x="1762" y="280"/>
                  </a:cubicBezTo>
                  <a:close/>
                  <a:moveTo>
                    <a:pt x="259" y="391"/>
                  </a:moveTo>
                  <a:cubicBezTo>
                    <a:pt x="239" y="391"/>
                    <a:pt x="220" y="401"/>
                    <a:pt x="206" y="419"/>
                  </a:cubicBezTo>
                  <a:lnTo>
                    <a:pt x="183" y="449"/>
                  </a:lnTo>
                  <a:cubicBezTo>
                    <a:pt x="168" y="480"/>
                    <a:pt x="175" y="518"/>
                    <a:pt x="206" y="541"/>
                  </a:cubicBezTo>
                  <a:cubicBezTo>
                    <a:pt x="214" y="548"/>
                    <a:pt x="229" y="548"/>
                    <a:pt x="236" y="548"/>
                  </a:cubicBezTo>
                  <a:cubicBezTo>
                    <a:pt x="259" y="548"/>
                    <a:pt x="282" y="541"/>
                    <a:pt x="297" y="518"/>
                  </a:cubicBezTo>
                  <a:lnTo>
                    <a:pt x="312" y="495"/>
                  </a:lnTo>
                  <a:cubicBezTo>
                    <a:pt x="335" y="472"/>
                    <a:pt x="328" y="427"/>
                    <a:pt x="297" y="404"/>
                  </a:cubicBezTo>
                  <a:cubicBezTo>
                    <a:pt x="285" y="395"/>
                    <a:pt x="272" y="391"/>
                    <a:pt x="259" y="391"/>
                  </a:cubicBezTo>
                  <a:close/>
                  <a:moveTo>
                    <a:pt x="1958" y="565"/>
                  </a:moveTo>
                  <a:cubicBezTo>
                    <a:pt x="1950" y="565"/>
                    <a:pt x="1941" y="567"/>
                    <a:pt x="1933" y="571"/>
                  </a:cubicBezTo>
                  <a:cubicBezTo>
                    <a:pt x="1895" y="586"/>
                    <a:pt x="1887" y="624"/>
                    <a:pt x="1902" y="662"/>
                  </a:cubicBezTo>
                  <a:lnTo>
                    <a:pt x="1910" y="685"/>
                  </a:lnTo>
                  <a:cubicBezTo>
                    <a:pt x="1923" y="710"/>
                    <a:pt x="1941" y="725"/>
                    <a:pt x="1959" y="725"/>
                  </a:cubicBezTo>
                  <a:cubicBezTo>
                    <a:pt x="1963" y="725"/>
                    <a:pt x="1967" y="725"/>
                    <a:pt x="1971" y="723"/>
                  </a:cubicBezTo>
                  <a:cubicBezTo>
                    <a:pt x="1979" y="723"/>
                    <a:pt x="1986" y="723"/>
                    <a:pt x="2001" y="716"/>
                  </a:cubicBezTo>
                  <a:cubicBezTo>
                    <a:pt x="2032" y="708"/>
                    <a:pt x="2047" y="670"/>
                    <a:pt x="2032" y="632"/>
                  </a:cubicBezTo>
                  <a:lnTo>
                    <a:pt x="2017" y="602"/>
                  </a:lnTo>
                  <a:cubicBezTo>
                    <a:pt x="2005" y="579"/>
                    <a:pt x="1982" y="565"/>
                    <a:pt x="1958" y="565"/>
                  </a:cubicBezTo>
                  <a:close/>
                  <a:moveTo>
                    <a:pt x="99" y="707"/>
                  </a:moveTo>
                  <a:cubicBezTo>
                    <a:pt x="73" y="707"/>
                    <a:pt x="47" y="721"/>
                    <a:pt x="39" y="754"/>
                  </a:cubicBezTo>
                  <a:lnTo>
                    <a:pt x="31" y="784"/>
                  </a:lnTo>
                  <a:cubicBezTo>
                    <a:pt x="23" y="822"/>
                    <a:pt x="39" y="853"/>
                    <a:pt x="77" y="860"/>
                  </a:cubicBezTo>
                  <a:lnTo>
                    <a:pt x="92" y="860"/>
                  </a:lnTo>
                  <a:cubicBezTo>
                    <a:pt x="96" y="861"/>
                    <a:pt x="100" y="862"/>
                    <a:pt x="104" y="862"/>
                  </a:cubicBezTo>
                  <a:cubicBezTo>
                    <a:pt x="128" y="862"/>
                    <a:pt x="146" y="842"/>
                    <a:pt x="153" y="822"/>
                  </a:cubicBezTo>
                  <a:lnTo>
                    <a:pt x="168" y="792"/>
                  </a:lnTo>
                  <a:cubicBezTo>
                    <a:pt x="182" y="741"/>
                    <a:pt x="139" y="707"/>
                    <a:pt x="99" y="707"/>
                  </a:cubicBezTo>
                  <a:close/>
                  <a:moveTo>
                    <a:pt x="2054" y="903"/>
                  </a:moveTo>
                  <a:cubicBezTo>
                    <a:pt x="2019" y="903"/>
                    <a:pt x="1982" y="929"/>
                    <a:pt x="1986" y="974"/>
                  </a:cubicBezTo>
                  <a:lnTo>
                    <a:pt x="1986" y="1005"/>
                  </a:lnTo>
                  <a:cubicBezTo>
                    <a:pt x="1986" y="1035"/>
                    <a:pt x="2017" y="1066"/>
                    <a:pt x="2055" y="1066"/>
                  </a:cubicBezTo>
                  <a:cubicBezTo>
                    <a:pt x="2093" y="1066"/>
                    <a:pt x="2116" y="1028"/>
                    <a:pt x="2116" y="997"/>
                  </a:cubicBezTo>
                  <a:lnTo>
                    <a:pt x="2116" y="959"/>
                  </a:lnTo>
                  <a:cubicBezTo>
                    <a:pt x="2112" y="921"/>
                    <a:pt x="2083" y="903"/>
                    <a:pt x="2054" y="903"/>
                  </a:cubicBezTo>
                  <a:close/>
                  <a:moveTo>
                    <a:pt x="73" y="1049"/>
                  </a:moveTo>
                  <a:cubicBezTo>
                    <a:pt x="69" y="1049"/>
                    <a:pt x="65" y="1050"/>
                    <a:pt x="61" y="1050"/>
                  </a:cubicBezTo>
                  <a:cubicBezTo>
                    <a:pt x="23" y="1050"/>
                    <a:pt x="0" y="1081"/>
                    <a:pt x="0" y="1119"/>
                  </a:cubicBezTo>
                  <a:lnTo>
                    <a:pt x="0" y="1149"/>
                  </a:lnTo>
                  <a:cubicBezTo>
                    <a:pt x="0" y="1180"/>
                    <a:pt x="31" y="1210"/>
                    <a:pt x="61" y="1210"/>
                  </a:cubicBezTo>
                  <a:lnTo>
                    <a:pt x="69" y="1210"/>
                  </a:lnTo>
                  <a:cubicBezTo>
                    <a:pt x="107" y="1203"/>
                    <a:pt x="130" y="1172"/>
                    <a:pt x="130" y="1134"/>
                  </a:cubicBezTo>
                  <a:lnTo>
                    <a:pt x="130" y="1111"/>
                  </a:lnTo>
                  <a:cubicBezTo>
                    <a:pt x="130" y="1077"/>
                    <a:pt x="105" y="1049"/>
                    <a:pt x="73" y="1049"/>
                  </a:cubicBezTo>
                  <a:close/>
                  <a:moveTo>
                    <a:pt x="2017" y="1252"/>
                  </a:moveTo>
                  <a:cubicBezTo>
                    <a:pt x="1991" y="1252"/>
                    <a:pt x="1965" y="1267"/>
                    <a:pt x="1956" y="1302"/>
                  </a:cubicBezTo>
                  <a:cubicBezTo>
                    <a:pt x="1948" y="1309"/>
                    <a:pt x="1948" y="1317"/>
                    <a:pt x="1948" y="1324"/>
                  </a:cubicBezTo>
                  <a:cubicBezTo>
                    <a:pt x="1941" y="1362"/>
                    <a:pt x="1956" y="1400"/>
                    <a:pt x="1994" y="1408"/>
                  </a:cubicBezTo>
                  <a:lnTo>
                    <a:pt x="2009" y="1408"/>
                  </a:lnTo>
                  <a:cubicBezTo>
                    <a:pt x="2039" y="1408"/>
                    <a:pt x="2062" y="1393"/>
                    <a:pt x="2070" y="1362"/>
                  </a:cubicBezTo>
                  <a:lnTo>
                    <a:pt x="2077" y="1332"/>
                  </a:lnTo>
                  <a:cubicBezTo>
                    <a:pt x="2091" y="1283"/>
                    <a:pt x="2054" y="1252"/>
                    <a:pt x="2017" y="1252"/>
                  </a:cubicBezTo>
                  <a:close/>
                  <a:moveTo>
                    <a:pt x="142" y="1385"/>
                  </a:moveTo>
                  <a:cubicBezTo>
                    <a:pt x="101" y="1385"/>
                    <a:pt x="60" y="1423"/>
                    <a:pt x="84" y="1477"/>
                  </a:cubicBezTo>
                  <a:lnTo>
                    <a:pt x="92" y="1507"/>
                  </a:lnTo>
                  <a:cubicBezTo>
                    <a:pt x="107" y="1530"/>
                    <a:pt x="130" y="1545"/>
                    <a:pt x="153" y="1545"/>
                  </a:cubicBezTo>
                  <a:cubicBezTo>
                    <a:pt x="160" y="1545"/>
                    <a:pt x="175" y="1537"/>
                    <a:pt x="183" y="1537"/>
                  </a:cubicBezTo>
                  <a:cubicBezTo>
                    <a:pt x="214" y="1522"/>
                    <a:pt x="229" y="1484"/>
                    <a:pt x="214" y="1446"/>
                  </a:cubicBezTo>
                  <a:lnTo>
                    <a:pt x="198" y="1423"/>
                  </a:lnTo>
                  <a:cubicBezTo>
                    <a:pt x="187" y="1396"/>
                    <a:pt x="165" y="1385"/>
                    <a:pt x="142" y="1385"/>
                  </a:cubicBezTo>
                  <a:close/>
                  <a:moveTo>
                    <a:pt x="1872" y="1552"/>
                  </a:moveTo>
                  <a:cubicBezTo>
                    <a:pt x="1852" y="1552"/>
                    <a:pt x="1832" y="1561"/>
                    <a:pt x="1819" y="1583"/>
                  </a:cubicBezTo>
                  <a:lnTo>
                    <a:pt x="1804" y="1606"/>
                  </a:lnTo>
                  <a:cubicBezTo>
                    <a:pt x="1781" y="1636"/>
                    <a:pt x="1781" y="1682"/>
                    <a:pt x="1819" y="1705"/>
                  </a:cubicBezTo>
                  <a:cubicBezTo>
                    <a:pt x="1826" y="1712"/>
                    <a:pt x="1842" y="1712"/>
                    <a:pt x="1857" y="1712"/>
                  </a:cubicBezTo>
                  <a:cubicBezTo>
                    <a:pt x="1872" y="1712"/>
                    <a:pt x="1895" y="1705"/>
                    <a:pt x="1902" y="1682"/>
                  </a:cubicBezTo>
                  <a:lnTo>
                    <a:pt x="1925" y="1659"/>
                  </a:lnTo>
                  <a:cubicBezTo>
                    <a:pt x="1968" y="1605"/>
                    <a:pt x="1920" y="1552"/>
                    <a:pt x="1872" y="1552"/>
                  </a:cubicBezTo>
                  <a:close/>
                  <a:moveTo>
                    <a:pt x="336" y="1669"/>
                  </a:moveTo>
                  <a:cubicBezTo>
                    <a:pt x="285" y="1669"/>
                    <a:pt x="241" y="1734"/>
                    <a:pt x="282" y="1781"/>
                  </a:cubicBezTo>
                  <a:lnTo>
                    <a:pt x="305" y="1804"/>
                  </a:lnTo>
                  <a:cubicBezTo>
                    <a:pt x="320" y="1819"/>
                    <a:pt x="335" y="1826"/>
                    <a:pt x="350" y="1826"/>
                  </a:cubicBezTo>
                  <a:cubicBezTo>
                    <a:pt x="366" y="1826"/>
                    <a:pt x="388" y="1819"/>
                    <a:pt x="396" y="1811"/>
                  </a:cubicBezTo>
                  <a:cubicBezTo>
                    <a:pt x="427" y="1781"/>
                    <a:pt x="427" y="1743"/>
                    <a:pt x="396" y="1712"/>
                  </a:cubicBezTo>
                  <a:lnTo>
                    <a:pt x="381" y="1690"/>
                  </a:lnTo>
                  <a:cubicBezTo>
                    <a:pt x="367" y="1675"/>
                    <a:pt x="351" y="1669"/>
                    <a:pt x="336" y="1669"/>
                  </a:cubicBezTo>
                  <a:close/>
                  <a:moveTo>
                    <a:pt x="1631" y="1806"/>
                  </a:moveTo>
                  <a:cubicBezTo>
                    <a:pt x="1617" y="1806"/>
                    <a:pt x="1603" y="1810"/>
                    <a:pt x="1591" y="1819"/>
                  </a:cubicBezTo>
                  <a:lnTo>
                    <a:pt x="1568" y="1834"/>
                  </a:lnTo>
                  <a:cubicBezTo>
                    <a:pt x="1537" y="1857"/>
                    <a:pt x="1530" y="1895"/>
                    <a:pt x="1545" y="1925"/>
                  </a:cubicBezTo>
                  <a:cubicBezTo>
                    <a:pt x="1560" y="1941"/>
                    <a:pt x="1583" y="1956"/>
                    <a:pt x="1606" y="1956"/>
                  </a:cubicBezTo>
                  <a:cubicBezTo>
                    <a:pt x="1613" y="1956"/>
                    <a:pt x="1629" y="1948"/>
                    <a:pt x="1644" y="1941"/>
                  </a:cubicBezTo>
                  <a:lnTo>
                    <a:pt x="1667" y="1925"/>
                  </a:lnTo>
                  <a:cubicBezTo>
                    <a:pt x="1697" y="1903"/>
                    <a:pt x="1705" y="1865"/>
                    <a:pt x="1689" y="1834"/>
                  </a:cubicBezTo>
                  <a:cubicBezTo>
                    <a:pt x="1676" y="1816"/>
                    <a:pt x="1653" y="1806"/>
                    <a:pt x="1631" y="1806"/>
                  </a:cubicBezTo>
                  <a:close/>
                  <a:moveTo>
                    <a:pt x="604" y="1878"/>
                  </a:moveTo>
                  <a:cubicBezTo>
                    <a:pt x="541" y="1878"/>
                    <a:pt x="507" y="1976"/>
                    <a:pt x="579" y="2001"/>
                  </a:cubicBezTo>
                  <a:lnTo>
                    <a:pt x="609" y="2017"/>
                  </a:lnTo>
                  <a:cubicBezTo>
                    <a:pt x="617" y="2024"/>
                    <a:pt x="624" y="2024"/>
                    <a:pt x="640" y="2024"/>
                  </a:cubicBezTo>
                  <a:cubicBezTo>
                    <a:pt x="662" y="2024"/>
                    <a:pt x="678" y="2009"/>
                    <a:pt x="693" y="1994"/>
                  </a:cubicBezTo>
                  <a:cubicBezTo>
                    <a:pt x="708" y="1956"/>
                    <a:pt x="700" y="1918"/>
                    <a:pt x="662" y="1903"/>
                  </a:cubicBezTo>
                  <a:lnTo>
                    <a:pt x="640" y="1887"/>
                  </a:lnTo>
                  <a:cubicBezTo>
                    <a:pt x="627" y="1881"/>
                    <a:pt x="615" y="1878"/>
                    <a:pt x="604" y="1878"/>
                  </a:cubicBezTo>
                  <a:close/>
                  <a:moveTo>
                    <a:pt x="1314" y="1953"/>
                  </a:moveTo>
                  <a:cubicBezTo>
                    <a:pt x="1308" y="1953"/>
                    <a:pt x="1301" y="1954"/>
                    <a:pt x="1294" y="1956"/>
                  </a:cubicBezTo>
                  <a:lnTo>
                    <a:pt x="1271" y="1963"/>
                  </a:lnTo>
                  <a:cubicBezTo>
                    <a:pt x="1233" y="1971"/>
                    <a:pt x="1210" y="2001"/>
                    <a:pt x="1218" y="2040"/>
                  </a:cubicBezTo>
                  <a:cubicBezTo>
                    <a:pt x="1224" y="2066"/>
                    <a:pt x="1248" y="2087"/>
                    <a:pt x="1274" y="2087"/>
                  </a:cubicBezTo>
                  <a:cubicBezTo>
                    <a:pt x="1278" y="2087"/>
                    <a:pt x="1282" y="2086"/>
                    <a:pt x="1286" y="2085"/>
                  </a:cubicBezTo>
                  <a:lnTo>
                    <a:pt x="1301" y="2085"/>
                  </a:lnTo>
                  <a:lnTo>
                    <a:pt x="1332" y="2078"/>
                  </a:lnTo>
                  <a:cubicBezTo>
                    <a:pt x="1408" y="2057"/>
                    <a:pt x="1383" y="1953"/>
                    <a:pt x="1314" y="1953"/>
                  </a:cubicBezTo>
                  <a:close/>
                  <a:moveTo>
                    <a:pt x="944" y="1979"/>
                  </a:moveTo>
                  <a:cubicBezTo>
                    <a:pt x="913" y="1979"/>
                    <a:pt x="875" y="2001"/>
                    <a:pt x="875" y="2040"/>
                  </a:cubicBezTo>
                  <a:cubicBezTo>
                    <a:pt x="868" y="2078"/>
                    <a:pt x="898" y="2108"/>
                    <a:pt x="929" y="2108"/>
                  </a:cubicBezTo>
                  <a:lnTo>
                    <a:pt x="974" y="2108"/>
                  </a:lnTo>
                  <a:cubicBezTo>
                    <a:pt x="978" y="2109"/>
                    <a:pt x="981" y="2109"/>
                    <a:pt x="984" y="2109"/>
                  </a:cubicBezTo>
                  <a:cubicBezTo>
                    <a:pt x="1011" y="2109"/>
                    <a:pt x="1035" y="2082"/>
                    <a:pt x="1035" y="2055"/>
                  </a:cubicBezTo>
                  <a:cubicBezTo>
                    <a:pt x="1035" y="2017"/>
                    <a:pt x="1012" y="1986"/>
                    <a:pt x="974" y="19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8"/>
            <p:cNvSpPr/>
            <p:nvPr/>
          </p:nvSpPr>
          <p:spPr>
            <a:xfrm>
              <a:off x="5196702" y="2883536"/>
              <a:ext cx="249100" cy="194225"/>
            </a:xfrm>
            <a:custGeom>
              <a:avLst/>
              <a:gdLst/>
              <a:ahLst/>
              <a:cxnLst/>
              <a:rect l="l" t="t" r="r" b="b"/>
              <a:pathLst>
                <a:path w="1625" h="1267" extrusionOk="0">
                  <a:moveTo>
                    <a:pt x="870" y="1"/>
                  </a:moveTo>
                  <a:cubicBezTo>
                    <a:pt x="853" y="1"/>
                    <a:pt x="836" y="1"/>
                    <a:pt x="818" y="3"/>
                  </a:cubicBezTo>
                  <a:cubicBezTo>
                    <a:pt x="727" y="18"/>
                    <a:pt x="636" y="48"/>
                    <a:pt x="552" y="94"/>
                  </a:cubicBezTo>
                  <a:cubicBezTo>
                    <a:pt x="1" y="429"/>
                    <a:pt x="244" y="1267"/>
                    <a:pt x="875" y="1267"/>
                  </a:cubicBezTo>
                  <a:cubicBezTo>
                    <a:pt x="889" y="1267"/>
                    <a:pt x="903" y="1266"/>
                    <a:pt x="917" y="1266"/>
                  </a:cubicBezTo>
                  <a:cubicBezTo>
                    <a:pt x="1008" y="1258"/>
                    <a:pt x="1100" y="1235"/>
                    <a:pt x="1183" y="1189"/>
                  </a:cubicBezTo>
                  <a:cubicBezTo>
                    <a:pt x="1556" y="984"/>
                    <a:pt x="1625" y="482"/>
                    <a:pt x="1320" y="185"/>
                  </a:cubicBezTo>
                  <a:cubicBezTo>
                    <a:pt x="1203" y="68"/>
                    <a:pt x="1042" y="1"/>
                    <a:pt x="870" y="1"/>
                  </a:cubicBezTo>
                  <a:close/>
                </a:path>
              </a:pathLst>
            </a:custGeom>
            <a:solidFill>
              <a:srgbClr val="B2E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8"/>
            <p:cNvSpPr/>
            <p:nvPr/>
          </p:nvSpPr>
          <p:spPr>
            <a:xfrm>
              <a:off x="5281167" y="2885069"/>
              <a:ext cx="97034" cy="192539"/>
            </a:xfrm>
            <a:custGeom>
              <a:avLst/>
              <a:gdLst/>
              <a:ahLst/>
              <a:cxnLst/>
              <a:rect l="l" t="t" r="r" b="b"/>
              <a:pathLst>
                <a:path w="633" h="1256" extrusionOk="0">
                  <a:moveTo>
                    <a:pt x="267" y="0"/>
                  </a:moveTo>
                  <a:cubicBezTo>
                    <a:pt x="176" y="8"/>
                    <a:pt x="85" y="38"/>
                    <a:pt x="1" y="84"/>
                  </a:cubicBezTo>
                  <a:lnTo>
                    <a:pt x="366" y="1256"/>
                  </a:lnTo>
                  <a:lnTo>
                    <a:pt x="632" y="1179"/>
                  </a:lnTo>
                  <a:lnTo>
                    <a:pt x="2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8"/>
            <p:cNvSpPr/>
            <p:nvPr/>
          </p:nvSpPr>
          <p:spPr>
            <a:xfrm>
              <a:off x="5585607" y="3234887"/>
              <a:ext cx="408371" cy="408378"/>
            </a:xfrm>
            <a:custGeom>
              <a:avLst/>
              <a:gdLst/>
              <a:ahLst/>
              <a:cxnLst/>
              <a:rect l="l" t="t" r="r" b="b"/>
              <a:pathLst>
                <a:path w="2664" h="2664" extrusionOk="0">
                  <a:moveTo>
                    <a:pt x="2108" y="1"/>
                  </a:moveTo>
                  <a:lnTo>
                    <a:pt x="1" y="2108"/>
                  </a:lnTo>
                  <a:lnTo>
                    <a:pt x="556" y="2663"/>
                  </a:lnTo>
                  <a:lnTo>
                    <a:pt x="2663" y="556"/>
                  </a:lnTo>
                  <a:lnTo>
                    <a:pt x="2108" y="1"/>
                  </a:lnTo>
                  <a:close/>
                </a:path>
              </a:pathLst>
            </a:custGeom>
            <a:solidFill>
              <a:srgbClr val="D1E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8"/>
            <p:cNvSpPr/>
            <p:nvPr/>
          </p:nvSpPr>
          <p:spPr>
            <a:xfrm>
              <a:off x="5969300" y="3394312"/>
              <a:ext cx="320841" cy="310116"/>
            </a:xfrm>
            <a:custGeom>
              <a:avLst/>
              <a:gdLst/>
              <a:ahLst/>
              <a:cxnLst/>
              <a:rect l="l" t="t" r="r" b="b"/>
              <a:pathLst>
                <a:path w="2093" h="2023" extrusionOk="0">
                  <a:moveTo>
                    <a:pt x="397" y="0"/>
                  </a:moveTo>
                  <a:cubicBezTo>
                    <a:pt x="305" y="0"/>
                    <a:pt x="215" y="36"/>
                    <a:pt x="145" y="109"/>
                  </a:cubicBezTo>
                  <a:cubicBezTo>
                    <a:pt x="1" y="246"/>
                    <a:pt x="1" y="475"/>
                    <a:pt x="145" y="612"/>
                  </a:cubicBezTo>
                  <a:lnTo>
                    <a:pt x="1454" y="1920"/>
                  </a:lnTo>
                  <a:cubicBezTo>
                    <a:pt x="1522" y="1989"/>
                    <a:pt x="1613" y="2023"/>
                    <a:pt x="1705" y="2023"/>
                  </a:cubicBezTo>
                  <a:cubicBezTo>
                    <a:pt x="1796" y="2023"/>
                    <a:pt x="1887" y="1989"/>
                    <a:pt x="1956" y="1920"/>
                  </a:cubicBezTo>
                  <a:cubicBezTo>
                    <a:pt x="2093" y="1776"/>
                    <a:pt x="2093" y="1555"/>
                    <a:pt x="1956" y="1410"/>
                  </a:cubicBezTo>
                  <a:lnTo>
                    <a:pt x="647" y="102"/>
                  </a:lnTo>
                  <a:cubicBezTo>
                    <a:pt x="576" y="34"/>
                    <a:pt x="486"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8"/>
            <p:cNvSpPr/>
            <p:nvPr/>
          </p:nvSpPr>
          <p:spPr>
            <a:xfrm>
              <a:off x="5375749" y="3371318"/>
              <a:ext cx="273014" cy="533160"/>
            </a:xfrm>
            <a:custGeom>
              <a:avLst/>
              <a:gdLst/>
              <a:ahLst/>
              <a:cxnLst/>
              <a:rect l="l" t="t" r="r" b="b"/>
              <a:pathLst>
                <a:path w="1781" h="3478" extrusionOk="0">
                  <a:moveTo>
                    <a:pt x="190" y="1"/>
                  </a:moveTo>
                  <a:lnTo>
                    <a:pt x="152" y="221"/>
                  </a:lnTo>
                  <a:cubicBezTo>
                    <a:pt x="0" y="1286"/>
                    <a:pt x="282" y="2245"/>
                    <a:pt x="921" y="2884"/>
                  </a:cubicBezTo>
                  <a:lnTo>
                    <a:pt x="1514" y="3478"/>
                  </a:lnTo>
                  <a:lnTo>
                    <a:pt x="1780" y="1629"/>
                  </a:lnTo>
                  <a:lnTo>
                    <a:pt x="1293" y="1134"/>
                  </a:lnTo>
                  <a:lnTo>
                    <a:pt x="1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8"/>
            <p:cNvSpPr/>
            <p:nvPr/>
          </p:nvSpPr>
          <p:spPr>
            <a:xfrm>
              <a:off x="5721975" y="3042125"/>
              <a:ext cx="529628" cy="255998"/>
            </a:xfrm>
            <a:custGeom>
              <a:avLst/>
              <a:gdLst/>
              <a:ahLst/>
              <a:cxnLst/>
              <a:rect l="l" t="t" r="r" b="b"/>
              <a:pathLst>
                <a:path w="3486" h="1670" extrusionOk="0">
                  <a:moveTo>
                    <a:pt x="791" y="0"/>
                  </a:moveTo>
                  <a:cubicBezTo>
                    <a:pt x="608" y="0"/>
                    <a:pt x="420" y="14"/>
                    <a:pt x="229" y="41"/>
                  </a:cubicBezTo>
                  <a:lnTo>
                    <a:pt x="1" y="72"/>
                  </a:lnTo>
                  <a:lnTo>
                    <a:pt x="1134" y="1182"/>
                  </a:lnTo>
                  <a:lnTo>
                    <a:pt x="1629" y="1669"/>
                  </a:lnTo>
                  <a:lnTo>
                    <a:pt x="3485" y="1403"/>
                  </a:lnTo>
                  <a:lnTo>
                    <a:pt x="2892" y="810"/>
                  </a:lnTo>
                  <a:cubicBezTo>
                    <a:pt x="2362" y="280"/>
                    <a:pt x="1623" y="0"/>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98"/>
          <p:cNvGrpSpPr/>
          <p:nvPr/>
        </p:nvGrpSpPr>
        <p:grpSpPr>
          <a:xfrm rot="-2700000">
            <a:off x="6641759" y="2571435"/>
            <a:ext cx="5001614" cy="5007329"/>
            <a:chOff x="6127455" y="2028492"/>
            <a:chExt cx="5001662" cy="5007377"/>
          </a:xfrm>
        </p:grpSpPr>
        <p:sp>
          <p:nvSpPr>
            <p:cNvPr id="2564" name="Google Shape;2564;p98"/>
            <p:cNvSpPr/>
            <p:nvPr/>
          </p:nvSpPr>
          <p:spPr>
            <a:xfrm>
              <a:off x="6343900" y="2028492"/>
              <a:ext cx="4584875" cy="5007377"/>
            </a:xfrm>
            <a:custGeom>
              <a:avLst/>
              <a:gdLst/>
              <a:ahLst/>
              <a:cxnLst/>
              <a:rect l="l" t="t" r="r" b="b"/>
              <a:pathLst>
                <a:path w="6270" h="6848" extrusionOk="0">
                  <a:moveTo>
                    <a:pt x="3120" y="1"/>
                  </a:moveTo>
                  <a:cubicBezTo>
                    <a:pt x="1766" y="16"/>
                    <a:pt x="541" y="822"/>
                    <a:pt x="1" y="2070"/>
                  </a:cubicBezTo>
                  <a:lnTo>
                    <a:pt x="701" y="3424"/>
                  </a:lnTo>
                  <a:lnTo>
                    <a:pt x="2435" y="6779"/>
                  </a:lnTo>
                  <a:cubicBezTo>
                    <a:pt x="2664" y="6826"/>
                    <a:pt x="2893" y="6848"/>
                    <a:pt x="3119" y="6848"/>
                  </a:cubicBezTo>
                  <a:cubicBezTo>
                    <a:pt x="4460" y="6848"/>
                    <a:pt x="5710" y="6064"/>
                    <a:pt x="6270" y="4801"/>
                  </a:cubicBezTo>
                  <a:lnTo>
                    <a:pt x="6255" y="4771"/>
                  </a:lnTo>
                  <a:lnTo>
                    <a:pt x="5722" y="3424"/>
                  </a:lnTo>
                  <a:lnTo>
                    <a:pt x="4512" y="297"/>
                  </a:lnTo>
                  <a:lnTo>
                    <a:pt x="4512" y="290"/>
                  </a:lnTo>
                  <a:cubicBezTo>
                    <a:pt x="4071" y="100"/>
                    <a:pt x="3599"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5" name="Google Shape;2565;p98"/>
            <p:cNvGrpSpPr/>
            <p:nvPr/>
          </p:nvGrpSpPr>
          <p:grpSpPr>
            <a:xfrm>
              <a:off x="6127455" y="2239819"/>
              <a:ext cx="5001662" cy="4740514"/>
              <a:chOff x="878864" y="2185105"/>
              <a:chExt cx="563409" cy="533992"/>
            </a:xfrm>
          </p:grpSpPr>
          <p:sp>
            <p:nvSpPr>
              <p:cNvPr id="2566" name="Google Shape;2566;p98"/>
              <p:cNvSpPr/>
              <p:nvPr/>
            </p:nvSpPr>
            <p:spPr>
              <a:xfrm>
                <a:off x="1156449" y="2185105"/>
                <a:ext cx="285824" cy="371725"/>
              </a:xfrm>
              <a:custGeom>
                <a:avLst/>
                <a:gdLst/>
                <a:ahLst/>
                <a:cxnLst/>
                <a:rect l="l" t="t" r="r" b="b"/>
                <a:pathLst>
                  <a:path w="3470" h="4513" extrusionOk="0">
                    <a:moveTo>
                      <a:pt x="1400" y="1"/>
                    </a:moveTo>
                    <a:lnTo>
                      <a:pt x="1400" y="762"/>
                    </a:lnTo>
                    <a:cubicBezTo>
                      <a:pt x="1400" y="952"/>
                      <a:pt x="1248" y="1104"/>
                      <a:pt x="1066" y="1104"/>
                    </a:cubicBezTo>
                    <a:cubicBezTo>
                      <a:pt x="525" y="1104"/>
                      <a:pt x="84" y="1515"/>
                      <a:pt x="38" y="2047"/>
                    </a:cubicBezTo>
                    <a:cubicBezTo>
                      <a:pt x="0" y="2580"/>
                      <a:pt x="381" y="3059"/>
                      <a:pt x="906" y="3135"/>
                    </a:cubicBezTo>
                    <a:cubicBezTo>
                      <a:pt x="959" y="3143"/>
                      <a:pt x="1012" y="3151"/>
                      <a:pt x="1066" y="3151"/>
                    </a:cubicBezTo>
                    <a:cubicBezTo>
                      <a:pt x="1248" y="3151"/>
                      <a:pt x="1400" y="3303"/>
                      <a:pt x="1400" y="3493"/>
                    </a:cubicBezTo>
                    <a:cubicBezTo>
                      <a:pt x="1400" y="4056"/>
                      <a:pt x="1864" y="4512"/>
                      <a:pt x="2427" y="4512"/>
                    </a:cubicBezTo>
                    <a:lnTo>
                      <a:pt x="3158" y="4512"/>
                    </a:lnTo>
                    <a:lnTo>
                      <a:pt x="3173" y="4482"/>
                    </a:lnTo>
                    <a:cubicBezTo>
                      <a:pt x="3363" y="4064"/>
                      <a:pt x="3470" y="3607"/>
                      <a:pt x="3470" y="3143"/>
                    </a:cubicBezTo>
                    <a:lnTo>
                      <a:pt x="3470" y="3135"/>
                    </a:lnTo>
                    <a:cubicBezTo>
                      <a:pt x="3470" y="1735"/>
                      <a:pt x="2564" y="526"/>
                      <a:pt x="1431" y="8"/>
                    </a:cubicBezTo>
                    <a:lnTo>
                      <a:pt x="14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8"/>
              <p:cNvSpPr/>
              <p:nvPr/>
            </p:nvSpPr>
            <p:spPr>
              <a:xfrm>
                <a:off x="878864" y="2331805"/>
                <a:ext cx="343483" cy="387292"/>
              </a:xfrm>
              <a:custGeom>
                <a:avLst/>
                <a:gdLst/>
                <a:ahLst/>
                <a:cxnLst/>
                <a:rect l="l" t="t" r="r" b="b"/>
                <a:pathLst>
                  <a:path w="4170" h="4702" extrusionOk="0">
                    <a:moveTo>
                      <a:pt x="289" y="0"/>
                    </a:moveTo>
                    <a:cubicBezTo>
                      <a:pt x="99" y="426"/>
                      <a:pt x="0" y="883"/>
                      <a:pt x="0" y="1354"/>
                    </a:cubicBezTo>
                    <a:lnTo>
                      <a:pt x="0" y="1362"/>
                    </a:lnTo>
                    <a:cubicBezTo>
                      <a:pt x="8" y="2982"/>
                      <a:pt x="1141" y="4375"/>
                      <a:pt x="2731" y="4702"/>
                    </a:cubicBezTo>
                    <a:lnTo>
                      <a:pt x="2731" y="3751"/>
                    </a:lnTo>
                    <a:cubicBezTo>
                      <a:pt x="2731" y="3568"/>
                      <a:pt x="2884" y="3416"/>
                      <a:pt x="3074" y="3416"/>
                    </a:cubicBezTo>
                    <a:cubicBezTo>
                      <a:pt x="3576" y="3416"/>
                      <a:pt x="4002" y="3059"/>
                      <a:pt x="4086" y="2564"/>
                    </a:cubicBezTo>
                    <a:cubicBezTo>
                      <a:pt x="4169" y="2070"/>
                      <a:pt x="3880" y="1590"/>
                      <a:pt x="3408" y="1423"/>
                    </a:cubicBezTo>
                    <a:cubicBezTo>
                      <a:pt x="3302" y="1385"/>
                      <a:pt x="3180" y="1362"/>
                      <a:pt x="3066" y="1362"/>
                    </a:cubicBezTo>
                    <a:cubicBezTo>
                      <a:pt x="2876" y="1362"/>
                      <a:pt x="2724" y="1210"/>
                      <a:pt x="2724" y="1020"/>
                    </a:cubicBezTo>
                    <a:cubicBezTo>
                      <a:pt x="2724" y="457"/>
                      <a:pt x="2267" y="0"/>
                      <a:pt x="1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grpSp>
        <p:nvGrpSpPr>
          <p:cNvPr id="47" name="Google Shape;1399;p89">
            <a:extLst>
              <a:ext uri="{FF2B5EF4-FFF2-40B4-BE49-F238E27FC236}">
                <a16:creationId xmlns:a16="http://schemas.microsoft.com/office/drawing/2014/main" id="{C0DC8547-E8B4-44F9-8E07-B3776EDD535E}"/>
              </a:ext>
            </a:extLst>
          </p:cNvPr>
          <p:cNvGrpSpPr/>
          <p:nvPr/>
        </p:nvGrpSpPr>
        <p:grpSpPr>
          <a:xfrm>
            <a:off x="487082" y="1572050"/>
            <a:ext cx="2465068" cy="2465080"/>
            <a:chOff x="1198375" y="245975"/>
            <a:chExt cx="5222625" cy="5222650"/>
          </a:xfrm>
        </p:grpSpPr>
        <p:sp>
          <p:nvSpPr>
            <p:cNvPr id="48" name="Google Shape;1400;p89">
              <a:extLst>
                <a:ext uri="{FF2B5EF4-FFF2-40B4-BE49-F238E27FC236}">
                  <a16:creationId xmlns:a16="http://schemas.microsoft.com/office/drawing/2014/main" id="{3F5DF5C3-039A-4D4D-9E5C-44DFCF98B261}"/>
                </a:ext>
              </a:extLst>
            </p:cNvPr>
            <p:cNvSpPr/>
            <p:nvPr/>
          </p:nvSpPr>
          <p:spPr>
            <a:xfrm>
              <a:off x="2935650" y="1983275"/>
              <a:ext cx="1748050" cy="1748050"/>
            </a:xfrm>
            <a:custGeom>
              <a:avLst/>
              <a:gdLst/>
              <a:ahLst/>
              <a:cxnLst/>
              <a:rect l="l" t="t" r="r" b="b"/>
              <a:pathLst>
                <a:path w="69922" h="69922" fill="none" extrusionOk="0">
                  <a:moveTo>
                    <a:pt x="69922" y="34961"/>
                  </a:moveTo>
                  <a:cubicBezTo>
                    <a:pt x="69922" y="54270"/>
                    <a:pt x="54271" y="69921"/>
                    <a:pt x="34961" y="69921"/>
                  </a:cubicBezTo>
                  <a:cubicBezTo>
                    <a:pt x="15652" y="69921"/>
                    <a:pt x="1" y="54271"/>
                    <a:pt x="1" y="34961"/>
                  </a:cubicBezTo>
                  <a:cubicBezTo>
                    <a:pt x="1" y="15651"/>
                    <a:pt x="15652" y="0"/>
                    <a:pt x="34961" y="0"/>
                  </a:cubicBezTo>
                  <a:cubicBezTo>
                    <a:pt x="54271" y="0"/>
                    <a:pt x="69922" y="15651"/>
                    <a:pt x="69922" y="34961"/>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1;p89">
              <a:extLst>
                <a:ext uri="{FF2B5EF4-FFF2-40B4-BE49-F238E27FC236}">
                  <a16:creationId xmlns:a16="http://schemas.microsoft.com/office/drawing/2014/main" id="{84F965A2-0C14-43CA-B926-3B05700CC8A3}"/>
                </a:ext>
              </a:extLst>
            </p:cNvPr>
            <p:cNvSpPr/>
            <p:nvPr/>
          </p:nvSpPr>
          <p:spPr>
            <a:xfrm>
              <a:off x="2620175" y="1667800"/>
              <a:ext cx="2379000" cy="2379000"/>
            </a:xfrm>
            <a:custGeom>
              <a:avLst/>
              <a:gdLst/>
              <a:ahLst/>
              <a:cxnLst/>
              <a:rect l="l" t="t" r="r" b="b"/>
              <a:pathLst>
                <a:path w="95160" h="95160" fill="none" extrusionOk="0">
                  <a:moveTo>
                    <a:pt x="95160" y="47580"/>
                  </a:moveTo>
                  <a:cubicBezTo>
                    <a:pt x="95160" y="73859"/>
                    <a:pt x="73859" y="95159"/>
                    <a:pt x="47580" y="95159"/>
                  </a:cubicBezTo>
                  <a:cubicBezTo>
                    <a:pt x="21301" y="95159"/>
                    <a:pt x="1" y="73859"/>
                    <a:pt x="1" y="47580"/>
                  </a:cubicBezTo>
                  <a:cubicBezTo>
                    <a:pt x="1" y="21301"/>
                    <a:pt x="21301" y="0"/>
                    <a:pt x="47580" y="0"/>
                  </a:cubicBezTo>
                  <a:cubicBezTo>
                    <a:pt x="73859" y="0"/>
                    <a:pt x="95160" y="21301"/>
                    <a:pt x="95160" y="47580"/>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2;p89">
              <a:extLst>
                <a:ext uri="{FF2B5EF4-FFF2-40B4-BE49-F238E27FC236}">
                  <a16:creationId xmlns:a16="http://schemas.microsoft.com/office/drawing/2014/main" id="{F2225C23-14A6-456B-AE44-BA74411031EB}"/>
                </a:ext>
              </a:extLst>
            </p:cNvPr>
            <p:cNvSpPr/>
            <p:nvPr/>
          </p:nvSpPr>
          <p:spPr>
            <a:xfrm>
              <a:off x="2009425" y="1057025"/>
              <a:ext cx="3600550" cy="3600550"/>
            </a:xfrm>
            <a:custGeom>
              <a:avLst/>
              <a:gdLst/>
              <a:ahLst/>
              <a:cxnLst/>
              <a:rect l="l" t="t" r="r" b="b"/>
              <a:pathLst>
                <a:path w="144022" h="144022" fill="none" extrusionOk="0">
                  <a:moveTo>
                    <a:pt x="144020" y="72011"/>
                  </a:moveTo>
                  <a:cubicBezTo>
                    <a:pt x="144020" y="111783"/>
                    <a:pt x="111783" y="144022"/>
                    <a:pt x="72010" y="144022"/>
                  </a:cubicBezTo>
                  <a:cubicBezTo>
                    <a:pt x="32237" y="144022"/>
                    <a:pt x="1" y="111785"/>
                    <a:pt x="1" y="72011"/>
                  </a:cubicBezTo>
                  <a:cubicBezTo>
                    <a:pt x="1" y="32238"/>
                    <a:pt x="32238" y="1"/>
                    <a:pt x="72010" y="1"/>
                  </a:cubicBezTo>
                  <a:cubicBezTo>
                    <a:pt x="111784" y="1"/>
                    <a:pt x="144021" y="32238"/>
                    <a:pt x="144021" y="72012"/>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3;p89">
              <a:extLst>
                <a:ext uri="{FF2B5EF4-FFF2-40B4-BE49-F238E27FC236}">
                  <a16:creationId xmlns:a16="http://schemas.microsoft.com/office/drawing/2014/main" id="{1D9AB2E8-C9CE-40B7-826B-5DDA5E7816F6}"/>
                </a:ext>
              </a:extLst>
            </p:cNvPr>
            <p:cNvSpPr/>
            <p:nvPr/>
          </p:nvSpPr>
          <p:spPr>
            <a:xfrm>
              <a:off x="2303000" y="1350625"/>
              <a:ext cx="3013375" cy="3013375"/>
            </a:xfrm>
            <a:custGeom>
              <a:avLst/>
              <a:gdLst/>
              <a:ahLst/>
              <a:cxnLst/>
              <a:rect l="l" t="t" r="r" b="b"/>
              <a:pathLst>
                <a:path w="120535" h="120535" fill="none" extrusionOk="0">
                  <a:moveTo>
                    <a:pt x="120535" y="60267"/>
                  </a:moveTo>
                  <a:cubicBezTo>
                    <a:pt x="120535" y="93554"/>
                    <a:pt x="93554" y="120535"/>
                    <a:pt x="60267" y="120535"/>
                  </a:cubicBezTo>
                  <a:cubicBezTo>
                    <a:pt x="26980" y="120535"/>
                    <a:pt x="1" y="93554"/>
                    <a:pt x="1" y="60267"/>
                  </a:cubicBezTo>
                  <a:cubicBezTo>
                    <a:pt x="1" y="26980"/>
                    <a:pt x="26980" y="0"/>
                    <a:pt x="60267" y="0"/>
                  </a:cubicBezTo>
                  <a:cubicBezTo>
                    <a:pt x="93554" y="0"/>
                    <a:pt x="120535" y="26980"/>
                    <a:pt x="120535" y="60267"/>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4;p89">
              <a:extLst>
                <a:ext uri="{FF2B5EF4-FFF2-40B4-BE49-F238E27FC236}">
                  <a16:creationId xmlns:a16="http://schemas.microsoft.com/office/drawing/2014/main" id="{FC5C42CA-67F7-4CE8-B6BF-309448AE5B22}"/>
                </a:ext>
              </a:extLst>
            </p:cNvPr>
            <p:cNvSpPr/>
            <p:nvPr/>
          </p:nvSpPr>
          <p:spPr>
            <a:xfrm>
              <a:off x="1727725" y="775325"/>
              <a:ext cx="4163950" cy="4163950"/>
            </a:xfrm>
            <a:custGeom>
              <a:avLst/>
              <a:gdLst/>
              <a:ahLst/>
              <a:cxnLst/>
              <a:rect l="l" t="t" r="r" b="b"/>
              <a:pathLst>
                <a:path w="166558" h="166558" fill="none" extrusionOk="0">
                  <a:moveTo>
                    <a:pt x="166557" y="83279"/>
                  </a:moveTo>
                  <a:cubicBezTo>
                    <a:pt x="166557" y="129276"/>
                    <a:pt x="129275" y="166558"/>
                    <a:pt x="83278" y="166558"/>
                  </a:cubicBezTo>
                  <a:cubicBezTo>
                    <a:pt x="37283" y="166558"/>
                    <a:pt x="1" y="129276"/>
                    <a:pt x="1" y="83279"/>
                  </a:cubicBezTo>
                  <a:cubicBezTo>
                    <a:pt x="1" y="37283"/>
                    <a:pt x="37283" y="1"/>
                    <a:pt x="83278" y="1"/>
                  </a:cubicBezTo>
                  <a:cubicBezTo>
                    <a:pt x="129275" y="1"/>
                    <a:pt x="166557" y="37283"/>
                    <a:pt x="166557" y="83279"/>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5;p89">
              <a:extLst>
                <a:ext uri="{FF2B5EF4-FFF2-40B4-BE49-F238E27FC236}">
                  <a16:creationId xmlns:a16="http://schemas.microsoft.com/office/drawing/2014/main" id="{732CC4A7-1B7E-413D-A441-FF382545415C}"/>
                </a:ext>
              </a:extLst>
            </p:cNvPr>
            <p:cNvSpPr/>
            <p:nvPr/>
          </p:nvSpPr>
          <p:spPr>
            <a:xfrm>
              <a:off x="1451950" y="499550"/>
              <a:ext cx="4715500" cy="4715525"/>
            </a:xfrm>
            <a:custGeom>
              <a:avLst/>
              <a:gdLst/>
              <a:ahLst/>
              <a:cxnLst/>
              <a:rect l="l" t="t" r="r" b="b"/>
              <a:pathLst>
                <a:path w="188620" h="188621" fill="none" extrusionOk="0">
                  <a:moveTo>
                    <a:pt x="188619" y="94310"/>
                  </a:moveTo>
                  <a:cubicBezTo>
                    <a:pt x="188619" y="146399"/>
                    <a:pt x="146399" y="188620"/>
                    <a:pt x="94309" y="188620"/>
                  </a:cubicBezTo>
                  <a:cubicBezTo>
                    <a:pt x="42220" y="188620"/>
                    <a:pt x="1" y="146399"/>
                    <a:pt x="1" y="94310"/>
                  </a:cubicBezTo>
                  <a:cubicBezTo>
                    <a:pt x="1" y="42220"/>
                    <a:pt x="42220" y="1"/>
                    <a:pt x="94309" y="1"/>
                  </a:cubicBezTo>
                  <a:cubicBezTo>
                    <a:pt x="146399" y="1"/>
                    <a:pt x="188619" y="42220"/>
                    <a:pt x="188619" y="94310"/>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6;p89">
              <a:extLst>
                <a:ext uri="{FF2B5EF4-FFF2-40B4-BE49-F238E27FC236}">
                  <a16:creationId xmlns:a16="http://schemas.microsoft.com/office/drawing/2014/main" id="{FA03D2BE-2B8B-4854-B058-00BA3201BBB1}"/>
                </a:ext>
              </a:extLst>
            </p:cNvPr>
            <p:cNvSpPr/>
            <p:nvPr/>
          </p:nvSpPr>
          <p:spPr>
            <a:xfrm>
              <a:off x="1198375" y="245975"/>
              <a:ext cx="5222625" cy="5222650"/>
            </a:xfrm>
            <a:custGeom>
              <a:avLst/>
              <a:gdLst/>
              <a:ahLst/>
              <a:cxnLst/>
              <a:rect l="l" t="t" r="r" b="b"/>
              <a:pathLst>
                <a:path w="208905" h="208906" fill="none" extrusionOk="0">
                  <a:moveTo>
                    <a:pt x="208905" y="104453"/>
                  </a:moveTo>
                  <a:cubicBezTo>
                    <a:pt x="208905" y="162144"/>
                    <a:pt x="162144" y="208906"/>
                    <a:pt x="104452" y="208906"/>
                  </a:cubicBezTo>
                  <a:cubicBezTo>
                    <a:pt x="46762" y="208906"/>
                    <a:pt x="1" y="162144"/>
                    <a:pt x="1" y="104453"/>
                  </a:cubicBezTo>
                  <a:cubicBezTo>
                    <a:pt x="1" y="46762"/>
                    <a:pt x="46762" y="1"/>
                    <a:pt x="104452" y="1"/>
                  </a:cubicBezTo>
                  <a:cubicBezTo>
                    <a:pt x="162144" y="1"/>
                    <a:pt x="208905" y="46762"/>
                    <a:pt x="208905" y="104453"/>
                  </a:cubicBezTo>
                  <a:close/>
                </a:path>
              </a:pathLst>
            </a:custGeom>
            <a:noFill/>
            <a:ln w="15750" cap="flat" cmpd="sng">
              <a:solidFill>
                <a:schemeClr val="lt1"/>
              </a:solidFill>
              <a:prstDash val="solid"/>
              <a:miter lim="12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7;p89">
              <a:extLst>
                <a:ext uri="{FF2B5EF4-FFF2-40B4-BE49-F238E27FC236}">
                  <a16:creationId xmlns:a16="http://schemas.microsoft.com/office/drawing/2014/main" id="{2ECFF78A-3494-4916-930C-0AE14AAA9D30}"/>
                </a:ext>
              </a:extLst>
            </p:cNvPr>
            <p:cNvSpPr/>
            <p:nvPr/>
          </p:nvSpPr>
          <p:spPr>
            <a:xfrm>
              <a:off x="3243375" y="2302200"/>
              <a:ext cx="1110225" cy="1110225"/>
            </a:xfrm>
            <a:custGeom>
              <a:avLst/>
              <a:gdLst/>
              <a:ahLst/>
              <a:cxnLst/>
              <a:rect l="l" t="t" r="r" b="b"/>
              <a:pathLst>
                <a:path w="44409" h="44409" extrusionOk="0">
                  <a:moveTo>
                    <a:pt x="22204" y="0"/>
                  </a:moveTo>
                  <a:cubicBezTo>
                    <a:pt x="9940" y="0"/>
                    <a:pt x="1" y="9939"/>
                    <a:pt x="1" y="22204"/>
                  </a:cubicBezTo>
                  <a:cubicBezTo>
                    <a:pt x="1" y="34468"/>
                    <a:pt x="9940" y="44408"/>
                    <a:pt x="22204" y="44408"/>
                  </a:cubicBezTo>
                  <a:cubicBezTo>
                    <a:pt x="34468" y="44408"/>
                    <a:pt x="44409" y="34468"/>
                    <a:pt x="44409" y="22204"/>
                  </a:cubicBezTo>
                  <a:cubicBezTo>
                    <a:pt x="44409" y="9939"/>
                    <a:pt x="34468" y="0"/>
                    <a:pt x="22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8;p89">
              <a:extLst>
                <a:ext uri="{FF2B5EF4-FFF2-40B4-BE49-F238E27FC236}">
                  <a16:creationId xmlns:a16="http://schemas.microsoft.com/office/drawing/2014/main" id="{B707DB5E-8B3E-43F5-8F7D-3F8C01D3737F}"/>
                </a:ext>
              </a:extLst>
            </p:cNvPr>
            <p:cNvSpPr/>
            <p:nvPr/>
          </p:nvSpPr>
          <p:spPr>
            <a:xfrm>
              <a:off x="3651075" y="1509200"/>
              <a:ext cx="317250" cy="317225"/>
            </a:xfrm>
            <a:custGeom>
              <a:avLst/>
              <a:gdLst/>
              <a:ahLst/>
              <a:cxnLst/>
              <a:rect l="l" t="t" r="r" b="b"/>
              <a:pathLst>
                <a:path w="12690" h="12689" extrusionOk="0">
                  <a:moveTo>
                    <a:pt x="6344" y="1"/>
                  </a:moveTo>
                  <a:cubicBezTo>
                    <a:pt x="2841" y="1"/>
                    <a:pt x="1" y="2841"/>
                    <a:pt x="1" y="6344"/>
                  </a:cubicBezTo>
                  <a:cubicBezTo>
                    <a:pt x="1" y="9847"/>
                    <a:pt x="2841" y="12689"/>
                    <a:pt x="6344" y="12689"/>
                  </a:cubicBezTo>
                  <a:cubicBezTo>
                    <a:pt x="9848" y="12689"/>
                    <a:pt x="12689" y="9847"/>
                    <a:pt x="12689" y="6344"/>
                  </a:cubicBezTo>
                  <a:cubicBezTo>
                    <a:pt x="12689" y="2841"/>
                    <a:pt x="9848" y="1"/>
                    <a:pt x="6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9;p89">
              <a:extLst>
                <a:ext uri="{FF2B5EF4-FFF2-40B4-BE49-F238E27FC236}">
                  <a16:creationId xmlns:a16="http://schemas.microsoft.com/office/drawing/2014/main" id="{BE88D81F-04D5-42F3-88DD-35D6795099C2}"/>
                </a:ext>
              </a:extLst>
            </p:cNvPr>
            <p:cNvSpPr/>
            <p:nvPr/>
          </p:nvSpPr>
          <p:spPr>
            <a:xfrm>
              <a:off x="2829150" y="2749050"/>
              <a:ext cx="216525" cy="216525"/>
            </a:xfrm>
            <a:custGeom>
              <a:avLst/>
              <a:gdLst/>
              <a:ahLst/>
              <a:cxnLst/>
              <a:rect l="l" t="t" r="r" b="b"/>
              <a:pathLst>
                <a:path w="8661" h="8661" extrusionOk="0">
                  <a:moveTo>
                    <a:pt x="4330" y="0"/>
                  </a:moveTo>
                  <a:cubicBezTo>
                    <a:pt x="1939" y="0"/>
                    <a:pt x="1" y="1939"/>
                    <a:pt x="1" y="4330"/>
                  </a:cubicBezTo>
                  <a:cubicBezTo>
                    <a:pt x="1" y="6722"/>
                    <a:pt x="1939" y="8660"/>
                    <a:pt x="4330" y="8660"/>
                  </a:cubicBezTo>
                  <a:cubicBezTo>
                    <a:pt x="6722" y="8660"/>
                    <a:pt x="8660" y="6722"/>
                    <a:pt x="8660" y="4330"/>
                  </a:cubicBezTo>
                  <a:cubicBezTo>
                    <a:pt x="8660" y="1939"/>
                    <a:pt x="6722" y="0"/>
                    <a:pt x="4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0;p89">
              <a:extLst>
                <a:ext uri="{FF2B5EF4-FFF2-40B4-BE49-F238E27FC236}">
                  <a16:creationId xmlns:a16="http://schemas.microsoft.com/office/drawing/2014/main" id="{236883E3-8F80-484C-813D-52887F588487}"/>
                </a:ext>
              </a:extLst>
            </p:cNvPr>
            <p:cNvSpPr/>
            <p:nvPr/>
          </p:nvSpPr>
          <p:spPr>
            <a:xfrm>
              <a:off x="3619675" y="4467525"/>
              <a:ext cx="380050" cy="380050"/>
            </a:xfrm>
            <a:custGeom>
              <a:avLst/>
              <a:gdLst/>
              <a:ahLst/>
              <a:cxnLst/>
              <a:rect l="l" t="t" r="r" b="b"/>
              <a:pathLst>
                <a:path w="15202" h="15202" extrusionOk="0">
                  <a:moveTo>
                    <a:pt x="7600" y="1"/>
                  </a:moveTo>
                  <a:cubicBezTo>
                    <a:pt x="3403" y="1"/>
                    <a:pt x="1" y="3403"/>
                    <a:pt x="1" y="7600"/>
                  </a:cubicBezTo>
                  <a:cubicBezTo>
                    <a:pt x="1" y="11798"/>
                    <a:pt x="3403" y="15201"/>
                    <a:pt x="7600" y="15201"/>
                  </a:cubicBezTo>
                  <a:cubicBezTo>
                    <a:pt x="11798" y="15201"/>
                    <a:pt x="15201" y="11798"/>
                    <a:pt x="15201" y="7600"/>
                  </a:cubicBezTo>
                  <a:cubicBezTo>
                    <a:pt x="15201" y="3403"/>
                    <a:pt x="11798" y="1"/>
                    <a:pt x="7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1;p89">
              <a:extLst>
                <a:ext uri="{FF2B5EF4-FFF2-40B4-BE49-F238E27FC236}">
                  <a16:creationId xmlns:a16="http://schemas.microsoft.com/office/drawing/2014/main" id="{9FF26F82-070A-4EAD-9802-0D97AE1386CE}"/>
                </a:ext>
              </a:extLst>
            </p:cNvPr>
            <p:cNvSpPr/>
            <p:nvPr/>
          </p:nvSpPr>
          <p:spPr>
            <a:xfrm>
              <a:off x="5118125" y="2659025"/>
              <a:ext cx="396500" cy="396550"/>
            </a:xfrm>
            <a:custGeom>
              <a:avLst/>
              <a:gdLst/>
              <a:ahLst/>
              <a:cxnLst/>
              <a:rect l="l" t="t" r="r" b="b"/>
              <a:pathLst>
                <a:path w="15860" h="15862" extrusionOk="0">
                  <a:moveTo>
                    <a:pt x="7930" y="1"/>
                  </a:moveTo>
                  <a:lnTo>
                    <a:pt x="7930" y="2"/>
                  </a:lnTo>
                  <a:cubicBezTo>
                    <a:pt x="3551" y="2"/>
                    <a:pt x="0" y="3551"/>
                    <a:pt x="0" y="7932"/>
                  </a:cubicBezTo>
                  <a:cubicBezTo>
                    <a:pt x="0" y="12311"/>
                    <a:pt x="3551" y="15862"/>
                    <a:pt x="7930" y="15862"/>
                  </a:cubicBezTo>
                  <a:cubicBezTo>
                    <a:pt x="12309" y="15862"/>
                    <a:pt x="15860" y="12311"/>
                    <a:pt x="15860" y="7931"/>
                  </a:cubicBezTo>
                  <a:cubicBezTo>
                    <a:pt x="15860" y="3551"/>
                    <a:pt x="12309" y="1"/>
                    <a:pt x="7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2;p89">
              <a:extLst>
                <a:ext uri="{FF2B5EF4-FFF2-40B4-BE49-F238E27FC236}">
                  <a16:creationId xmlns:a16="http://schemas.microsoft.com/office/drawing/2014/main" id="{E05D67E3-C815-4BBF-8775-88331FE265C7}"/>
                </a:ext>
              </a:extLst>
            </p:cNvPr>
            <p:cNvSpPr/>
            <p:nvPr/>
          </p:nvSpPr>
          <p:spPr>
            <a:xfrm>
              <a:off x="5118075" y="2661050"/>
              <a:ext cx="235150" cy="275825"/>
            </a:xfrm>
            <a:custGeom>
              <a:avLst/>
              <a:gdLst/>
              <a:ahLst/>
              <a:cxnLst/>
              <a:rect l="l" t="t" r="r" b="b"/>
              <a:pathLst>
                <a:path w="9406" h="11033" extrusionOk="0">
                  <a:moveTo>
                    <a:pt x="6926" y="0"/>
                  </a:moveTo>
                  <a:cubicBezTo>
                    <a:pt x="6900" y="0"/>
                    <a:pt x="6875" y="2"/>
                    <a:pt x="6849" y="6"/>
                  </a:cubicBezTo>
                  <a:cubicBezTo>
                    <a:pt x="2982" y="534"/>
                    <a:pt x="1" y="3841"/>
                    <a:pt x="1" y="7852"/>
                  </a:cubicBezTo>
                  <a:lnTo>
                    <a:pt x="2" y="7850"/>
                  </a:lnTo>
                  <a:cubicBezTo>
                    <a:pt x="3" y="8752"/>
                    <a:pt x="161" y="9649"/>
                    <a:pt x="466" y="10499"/>
                  </a:cubicBezTo>
                  <a:cubicBezTo>
                    <a:pt x="947" y="10592"/>
                    <a:pt x="1308" y="11015"/>
                    <a:pt x="1797" y="11032"/>
                  </a:cubicBezTo>
                  <a:cubicBezTo>
                    <a:pt x="1807" y="11032"/>
                    <a:pt x="1816" y="11032"/>
                    <a:pt x="1826" y="11032"/>
                  </a:cubicBezTo>
                  <a:cubicBezTo>
                    <a:pt x="2088" y="11032"/>
                    <a:pt x="2356" y="10912"/>
                    <a:pt x="2504" y="10696"/>
                  </a:cubicBezTo>
                  <a:cubicBezTo>
                    <a:pt x="2729" y="10366"/>
                    <a:pt x="2636" y="9906"/>
                    <a:pt x="2432" y="9563"/>
                  </a:cubicBezTo>
                  <a:cubicBezTo>
                    <a:pt x="2229" y="9219"/>
                    <a:pt x="1929" y="8939"/>
                    <a:pt x="1719" y="8600"/>
                  </a:cubicBezTo>
                  <a:cubicBezTo>
                    <a:pt x="1477" y="8208"/>
                    <a:pt x="1412" y="7754"/>
                    <a:pt x="1318" y="7312"/>
                  </a:cubicBezTo>
                  <a:cubicBezTo>
                    <a:pt x="1217" y="6832"/>
                    <a:pt x="979" y="6413"/>
                    <a:pt x="773" y="5967"/>
                  </a:cubicBezTo>
                  <a:cubicBezTo>
                    <a:pt x="714" y="5838"/>
                    <a:pt x="653" y="5697"/>
                    <a:pt x="681" y="5558"/>
                  </a:cubicBezTo>
                  <a:cubicBezTo>
                    <a:pt x="701" y="5458"/>
                    <a:pt x="766" y="5371"/>
                    <a:pt x="842" y="5304"/>
                  </a:cubicBezTo>
                  <a:cubicBezTo>
                    <a:pt x="1017" y="5151"/>
                    <a:pt x="1254" y="5085"/>
                    <a:pt x="1486" y="5085"/>
                  </a:cubicBezTo>
                  <a:cubicBezTo>
                    <a:pt x="1494" y="5085"/>
                    <a:pt x="1503" y="5085"/>
                    <a:pt x="1512" y="5085"/>
                  </a:cubicBezTo>
                  <a:cubicBezTo>
                    <a:pt x="1946" y="5095"/>
                    <a:pt x="2557" y="5357"/>
                    <a:pt x="2850" y="5683"/>
                  </a:cubicBezTo>
                  <a:cubicBezTo>
                    <a:pt x="2971" y="5819"/>
                    <a:pt x="3043" y="6017"/>
                    <a:pt x="2980" y="6190"/>
                  </a:cubicBezTo>
                  <a:cubicBezTo>
                    <a:pt x="2913" y="6377"/>
                    <a:pt x="2712" y="6487"/>
                    <a:pt x="2633" y="6670"/>
                  </a:cubicBezTo>
                  <a:cubicBezTo>
                    <a:pt x="2563" y="6836"/>
                    <a:pt x="2613" y="7040"/>
                    <a:pt x="2741" y="7166"/>
                  </a:cubicBezTo>
                  <a:cubicBezTo>
                    <a:pt x="2841" y="7265"/>
                    <a:pt x="2983" y="7316"/>
                    <a:pt x="3124" y="7316"/>
                  </a:cubicBezTo>
                  <a:cubicBezTo>
                    <a:pt x="3163" y="7316"/>
                    <a:pt x="3202" y="7312"/>
                    <a:pt x="3240" y="7304"/>
                  </a:cubicBezTo>
                  <a:cubicBezTo>
                    <a:pt x="3416" y="7268"/>
                    <a:pt x="3566" y="7161"/>
                    <a:pt x="3726" y="7081"/>
                  </a:cubicBezTo>
                  <a:cubicBezTo>
                    <a:pt x="3836" y="7026"/>
                    <a:pt x="3958" y="7000"/>
                    <a:pt x="4080" y="7000"/>
                  </a:cubicBezTo>
                  <a:cubicBezTo>
                    <a:pt x="4264" y="7000"/>
                    <a:pt x="4449" y="7058"/>
                    <a:pt x="4599" y="7162"/>
                  </a:cubicBezTo>
                  <a:cubicBezTo>
                    <a:pt x="4721" y="7248"/>
                    <a:pt x="4824" y="7371"/>
                    <a:pt x="4849" y="7518"/>
                  </a:cubicBezTo>
                  <a:cubicBezTo>
                    <a:pt x="4865" y="7615"/>
                    <a:pt x="4845" y="7717"/>
                    <a:pt x="4818" y="7813"/>
                  </a:cubicBezTo>
                  <a:cubicBezTo>
                    <a:pt x="4673" y="8326"/>
                    <a:pt x="4351" y="8779"/>
                    <a:pt x="4234" y="9300"/>
                  </a:cubicBezTo>
                  <a:cubicBezTo>
                    <a:pt x="4216" y="9385"/>
                    <a:pt x="4212" y="9491"/>
                    <a:pt x="4285" y="9536"/>
                  </a:cubicBezTo>
                  <a:cubicBezTo>
                    <a:pt x="4306" y="9549"/>
                    <a:pt x="4330" y="9554"/>
                    <a:pt x="4354" y="9554"/>
                  </a:cubicBezTo>
                  <a:cubicBezTo>
                    <a:pt x="4390" y="9554"/>
                    <a:pt x="4428" y="9543"/>
                    <a:pt x="4462" y="9533"/>
                  </a:cubicBezTo>
                  <a:cubicBezTo>
                    <a:pt x="4657" y="9475"/>
                    <a:pt x="4847" y="9447"/>
                    <a:pt x="5032" y="9447"/>
                  </a:cubicBezTo>
                  <a:cubicBezTo>
                    <a:pt x="5411" y="9447"/>
                    <a:pt x="5772" y="9563"/>
                    <a:pt x="6133" y="9769"/>
                  </a:cubicBezTo>
                  <a:cubicBezTo>
                    <a:pt x="6198" y="9806"/>
                    <a:pt x="6264" y="9846"/>
                    <a:pt x="6338" y="9857"/>
                  </a:cubicBezTo>
                  <a:cubicBezTo>
                    <a:pt x="6350" y="9860"/>
                    <a:pt x="6363" y="9861"/>
                    <a:pt x="6376" y="9861"/>
                  </a:cubicBezTo>
                  <a:cubicBezTo>
                    <a:pt x="6440" y="9861"/>
                    <a:pt x="6504" y="9835"/>
                    <a:pt x="6534" y="9779"/>
                  </a:cubicBezTo>
                  <a:cubicBezTo>
                    <a:pt x="6558" y="9736"/>
                    <a:pt x="6555" y="9682"/>
                    <a:pt x="6550" y="9632"/>
                  </a:cubicBezTo>
                  <a:cubicBezTo>
                    <a:pt x="6516" y="9230"/>
                    <a:pt x="6171" y="8674"/>
                    <a:pt x="6440" y="8290"/>
                  </a:cubicBezTo>
                  <a:cubicBezTo>
                    <a:pt x="6571" y="8103"/>
                    <a:pt x="6819" y="8051"/>
                    <a:pt x="7025" y="7952"/>
                  </a:cubicBezTo>
                  <a:cubicBezTo>
                    <a:pt x="7338" y="7802"/>
                    <a:pt x="7585" y="7490"/>
                    <a:pt x="7593" y="7143"/>
                  </a:cubicBezTo>
                  <a:cubicBezTo>
                    <a:pt x="7603" y="6655"/>
                    <a:pt x="7137" y="6279"/>
                    <a:pt x="7073" y="5803"/>
                  </a:cubicBezTo>
                  <a:cubicBezTo>
                    <a:pt x="7056" y="5677"/>
                    <a:pt x="7082" y="5538"/>
                    <a:pt x="7170" y="5448"/>
                  </a:cubicBezTo>
                  <a:cubicBezTo>
                    <a:pt x="7386" y="5223"/>
                    <a:pt x="7759" y="5227"/>
                    <a:pt x="8031" y="5102"/>
                  </a:cubicBezTo>
                  <a:cubicBezTo>
                    <a:pt x="8357" y="4951"/>
                    <a:pt x="8640" y="4719"/>
                    <a:pt x="8854" y="4430"/>
                  </a:cubicBezTo>
                  <a:cubicBezTo>
                    <a:pt x="9195" y="3965"/>
                    <a:pt x="9406" y="3243"/>
                    <a:pt x="9169" y="2689"/>
                  </a:cubicBezTo>
                  <a:cubicBezTo>
                    <a:pt x="8851" y="1947"/>
                    <a:pt x="7987" y="2113"/>
                    <a:pt x="7386" y="1788"/>
                  </a:cubicBezTo>
                  <a:cubicBezTo>
                    <a:pt x="7248" y="1712"/>
                    <a:pt x="7115" y="1591"/>
                    <a:pt x="7101" y="1433"/>
                  </a:cubicBezTo>
                  <a:cubicBezTo>
                    <a:pt x="7082" y="1201"/>
                    <a:pt x="7317" y="1039"/>
                    <a:pt x="7424" y="831"/>
                  </a:cubicBezTo>
                  <a:cubicBezTo>
                    <a:pt x="7619" y="455"/>
                    <a:pt x="7336" y="0"/>
                    <a:pt x="6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3;p89">
              <a:extLst>
                <a:ext uri="{FF2B5EF4-FFF2-40B4-BE49-F238E27FC236}">
                  <a16:creationId xmlns:a16="http://schemas.microsoft.com/office/drawing/2014/main" id="{EA76E3DA-F44E-4D25-B58E-750877171641}"/>
                </a:ext>
              </a:extLst>
            </p:cNvPr>
            <p:cNvSpPr/>
            <p:nvPr/>
          </p:nvSpPr>
          <p:spPr>
            <a:xfrm>
              <a:off x="5361925" y="2777475"/>
              <a:ext cx="152700" cy="253625"/>
            </a:xfrm>
            <a:custGeom>
              <a:avLst/>
              <a:gdLst/>
              <a:ahLst/>
              <a:cxnLst/>
              <a:rect l="l" t="t" r="r" b="b"/>
              <a:pathLst>
                <a:path w="6108" h="10145" extrusionOk="0">
                  <a:moveTo>
                    <a:pt x="3440" y="0"/>
                  </a:moveTo>
                  <a:cubicBezTo>
                    <a:pt x="2984" y="0"/>
                    <a:pt x="2584" y="370"/>
                    <a:pt x="2584" y="860"/>
                  </a:cubicBezTo>
                  <a:lnTo>
                    <a:pt x="2584" y="1104"/>
                  </a:lnTo>
                  <a:cubicBezTo>
                    <a:pt x="2584" y="1528"/>
                    <a:pt x="2240" y="1873"/>
                    <a:pt x="1816" y="1873"/>
                  </a:cubicBezTo>
                  <a:cubicBezTo>
                    <a:pt x="1484" y="1873"/>
                    <a:pt x="1191" y="2084"/>
                    <a:pt x="1087" y="2398"/>
                  </a:cubicBezTo>
                  <a:lnTo>
                    <a:pt x="861" y="3075"/>
                  </a:lnTo>
                  <a:cubicBezTo>
                    <a:pt x="835" y="3153"/>
                    <a:pt x="821" y="3235"/>
                    <a:pt x="821" y="3318"/>
                  </a:cubicBezTo>
                  <a:lnTo>
                    <a:pt x="821" y="4362"/>
                  </a:lnTo>
                  <a:cubicBezTo>
                    <a:pt x="821" y="4463"/>
                    <a:pt x="800" y="4563"/>
                    <a:pt x="762" y="4656"/>
                  </a:cubicBezTo>
                  <a:lnTo>
                    <a:pt x="429" y="5457"/>
                  </a:lnTo>
                  <a:cubicBezTo>
                    <a:pt x="394" y="5540"/>
                    <a:pt x="353" y="5619"/>
                    <a:pt x="305" y="5696"/>
                  </a:cubicBezTo>
                  <a:cubicBezTo>
                    <a:pt x="72" y="6067"/>
                    <a:pt x="0" y="6517"/>
                    <a:pt x="106" y="6943"/>
                  </a:cubicBezTo>
                  <a:lnTo>
                    <a:pt x="338" y="7868"/>
                  </a:lnTo>
                  <a:cubicBezTo>
                    <a:pt x="366" y="7982"/>
                    <a:pt x="407" y="8092"/>
                    <a:pt x="460" y="8197"/>
                  </a:cubicBezTo>
                  <a:lnTo>
                    <a:pt x="704" y="8686"/>
                  </a:lnTo>
                  <a:cubicBezTo>
                    <a:pt x="781" y="8841"/>
                    <a:pt x="884" y="8983"/>
                    <a:pt x="1005" y="9105"/>
                  </a:cubicBezTo>
                  <a:lnTo>
                    <a:pt x="1702" y="9801"/>
                  </a:lnTo>
                  <a:lnTo>
                    <a:pt x="1992" y="10144"/>
                  </a:lnTo>
                  <a:cubicBezTo>
                    <a:pt x="4445" y="8796"/>
                    <a:pt x="6108" y="6189"/>
                    <a:pt x="6108" y="3193"/>
                  </a:cubicBezTo>
                  <a:cubicBezTo>
                    <a:pt x="6107" y="2447"/>
                    <a:pt x="5999" y="1706"/>
                    <a:pt x="5790" y="990"/>
                  </a:cubicBezTo>
                  <a:lnTo>
                    <a:pt x="5142" y="990"/>
                  </a:lnTo>
                  <a:cubicBezTo>
                    <a:pt x="4914" y="990"/>
                    <a:pt x="4697" y="899"/>
                    <a:pt x="4535" y="739"/>
                  </a:cubicBezTo>
                  <a:lnTo>
                    <a:pt x="4049" y="253"/>
                  </a:lnTo>
                  <a:cubicBezTo>
                    <a:pt x="3954" y="158"/>
                    <a:pt x="3840" y="88"/>
                    <a:pt x="3713" y="45"/>
                  </a:cubicBezTo>
                  <a:cubicBezTo>
                    <a:pt x="3622" y="15"/>
                    <a:pt x="3530" y="0"/>
                    <a:pt x="3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4;p89">
              <a:extLst>
                <a:ext uri="{FF2B5EF4-FFF2-40B4-BE49-F238E27FC236}">
                  <a16:creationId xmlns:a16="http://schemas.microsoft.com/office/drawing/2014/main" id="{7A4B1F01-EF76-4FD7-A55F-315F7722178B}"/>
                </a:ext>
              </a:extLst>
            </p:cNvPr>
            <p:cNvSpPr/>
            <p:nvPr/>
          </p:nvSpPr>
          <p:spPr>
            <a:xfrm>
              <a:off x="2035000" y="4024000"/>
              <a:ext cx="680000" cy="679975"/>
            </a:xfrm>
            <a:custGeom>
              <a:avLst/>
              <a:gdLst/>
              <a:ahLst/>
              <a:cxnLst/>
              <a:rect l="l" t="t" r="r" b="b"/>
              <a:pathLst>
                <a:path w="27200" h="27199" extrusionOk="0">
                  <a:moveTo>
                    <a:pt x="13601" y="1"/>
                  </a:moveTo>
                  <a:cubicBezTo>
                    <a:pt x="6090" y="1"/>
                    <a:pt x="1" y="6090"/>
                    <a:pt x="1" y="13600"/>
                  </a:cubicBezTo>
                  <a:cubicBezTo>
                    <a:pt x="1" y="21111"/>
                    <a:pt x="6090" y="27198"/>
                    <a:pt x="13601" y="27198"/>
                  </a:cubicBezTo>
                  <a:cubicBezTo>
                    <a:pt x="21111" y="27198"/>
                    <a:pt x="27199" y="21111"/>
                    <a:pt x="27199" y="13600"/>
                  </a:cubicBezTo>
                  <a:cubicBezTo>
                    <a:pt x="27199" y="6090"/>
                    <a:pt x="21111" y="1"/>
                    <a:pt x="1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5;p89">
              <a:extLst>
                <a:ext uri="{FF2B5EF4-FFF2-40B4-BE49-F238E27FC236}">
                  <a16:creationId xmlns:a16="http://schemas.microsoft.com/office/drawing/2014/main" id="{F3FBDF6E-AEC3-4EDE-B935-E9D44453B0BA}"/>
                </a:ext>
              </a:extLst>
            </p:cNvPr>
            <p:cNvSpPr/>
            <p:nvPr/>
          </p:nvSpPr>
          <p:spPr>
            <a:xfrm>
              <a:off x="2543925" y="4261975"/>
              <a:ext cx="169375" cy="68050"/>
            </a:xfrm>
            <a:custGeom>
              <a:avLst/>
              <a:gdLst/>
              <a:ahLst/>
              <a:cxnLst/>
              <a:rect l="l" t="t" r="r" b="b"/>
              <a:pathLst>
                <a:path w="6775" h="2722" extrusionOk="0">
                  <a:moveTo>
                    <a:pt x="1361" y="0"/>
                  </a:moveTo>
                  <a:cubicBezTo>
                    <a:pt x="612" y="0"/>
                    <a:pt x="1" y="606"/>
                    <a:pt x="1" y="1361"/>
                  </a:cubicBezTo>
                  <a:cubicBezTo>
                    <a:pt x="1" y="2115"/>
                    <a:pt x="612" y="2721"/>
                    <a:pt x="1361" y="2721"/>
                  </a:cubicBezTo>
                  <a:cubicBezTo>
                    <a:pt x="1375" y="2721"/>
                    <a:pt x="1389" y="2721"/>
                    <a:pt x="1403" y="2721"/>
                  </a:cubicBezTo>
                  <a:lnTo>
                    <a:pt x="6774" y="2721"/>
                  </a:lnTo>
                  <a:cubicBezTo>
                    <a:pt x="6682" y="1797"/>
                    <a:pt x="6495" y="886"/>
                    <a:pt x="6217" y="1"/>
                  </a:cubicBezTo>
                  <a:lnTo>
                    <a:pt x="1403" y="1"/>
                  </a:lnTo>
                  <a:cubicBezTo>
                    <a:pt x="1389" y="1"/>
                    <a:pt x="1375" y="0"/>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6;p89">
              <a:extLst>
                <a:ext uri="{FF2B5EF4-FFF2-40B4-BE49-F238E27FC236}">
                  <a16:creationId xmlns:a16="http://schemas.microsoft.com/office/drawing/2014/main" id="{4FABD533-BF83-46E4-BCCF-11A2CFBDF1B2}"/>
                </a:ext>
              </a:extLst>
            </p:cNvPr>
            <p:cNvSpPr/>
            <p:nvPr/>
          </p:nvSpPr>
          <p:spPr>
            <a:xfrm>
              <a:off x="2441850" y="4431950"/>
              <a:ext cx="266300" cy="68050"/>
            </a:xfrm>
            <a:custGeom>
              <a:avLst/>
              <a:gdLst/>
              <a:ahLst/>
              <a:cxnLst/>
              <a:rect l="l" t="t" r="r" b="b"/>
              <a:pathLst>
                <a:path w="10652" h="2722" extrusionOk="0">
                  <a:moveTo>
                    <a:pt x="1362" y="1"/>
                  </a:moveTo>
                  <a:cubicBezTo>
                    <a:pt x="613" y="1"/>
                    <a:pt x="0" y="608"/>
                    <a:pt x="0" y="1361"/>
                  </a:cubicBezTo>
                  <a:cubicBezTo>
                    <a:pt x="0" y="2115"/>
                    <a:pt x="611" y="2722"/>
                    <a:pt x="1360" y="2722"/>
                  </a:cubicBezTo>
                  <a:cubicBezTo>
                    <a:pt x="1375" y="2722"/>
                    <a:pt x="1391" y="2721"/>
                    <a:pt x="1406" y="2721"/>
                  </a:cubicBezTo>
                  <a:lnTo>
                    <a:pt x="9786" y="2721"/>
                  </a:lnTo>
                  <a:cubicBezTo>
                    <a:pt x="10170" y="1848"/>
                    <a:pt x="10460" y="936"/>
                    <a:pt x="10651" y="1"/>
                  </a:cubicBezTo>
                  <a:lnTo>
                    <a:pt x="1406" y="1"/>
                  </a:lnTo>
                  <a:cubicBezTo>
                    <a:pt x="1392" y="1"/>
                    <a:pt x="1377" y="1"/>
                    <a:pt x="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7;p89">
              <a:extLst>
                <a:ext uri="{FF2B5EF4-FFF2-40B4-BE49-F238E27FC236}">
                  <a16:creationId xmlns:a16="http://schemas.microsoft.com/office/drawing/2014/main" id="{517FAD28-AE93-45EB-85FB-5E16A7BDD336}"/>
                </a:ext>
              </a:extLst>
            </p:cNvPr>
            <p:cNvSpPr/>
            <p:nvPr/>
          </p:nvSpPr>
          <p:spPr>
            <a:xfrm>
              <a:off x="2063500" y="4159975"/>
              <a:ext cx="414575" cy="68050"/>
            </a:xfrm>
            <a:custGeom>
              <a:avLst/>
              <a:gdLst/>
              <a:ahLst/>
              <a:cxnLst/>
              <a:rect l="l" t="t" r="r" b="b"/>
              <a:pathLst>
                <a:path w="16583" h="2722" extrusionOk="0">
                  <a:moveTo>
                    <a:pt x="15224" y="1"/>
                  </a:moveTo>
                  <a:cubicBezTo>
                    <a:pt x="15210" y="1"/>
                    <a:pt x="15195" y="1"/>
                    <a:pt x="15180" y="1"/>
                  </a:cubicBezTo>
                  <a:lnTo>
                    <a:pt x="1600" y="1"/>
                  </a:lnTo>
                  <a:cubicBezTo>
                    <a:pt x="969" y="840"/>
                    <a:pt x="427" y="1748"/>
                    <a:pt x="1" y="2721"/>
                  </a:cubicBezTo>
                  <a:lnTo>
                    <a:pt x="15180" y="2721"/>
                  </a:lnTo>
                  <a:cubicBezTo>
                    <a:pt x="15194" y="2721"/>
                    <a:pt x="15208" y="2722"/>
                    <a:pt x="15222" y="2722"/>
                  </a:cubicBezTo>
                  <a:cubicBezTo>
                    <a:pt x="15970" y="2722"/>
                    <a:pt x="16583" y="2114"/>
                    <a:pt x="16583" y="1361"/>
                  </a:cubicBezTo>
                  <a:cubicBezTo>
                    <a:pt x="16583" y="608"/>
                    <a:pt x="15972" y="1"/>
                    <a:pt x="15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8;p89">
              <a:extLst>
                <a:ext uri="{FF2B5EF4-FFF2-40B4-BE49-F238E27FC236}">
                  <a16:creationId xmlns:a16="http://schemas.microsoft.com/office/drawing/2014/main" id="{46A75B21-A4D0-4C52-AB44-F574D9407A5C}"/>
                </a:ext>
              </a:extLst>
            </p:cNvPr>
            <p:cNvSpPr/>
            <p:nvPr/>
          </p:nvSpPr>
          <p:spPr>
            <a:xfrm>
              <a:off x="2035000" y="4329975"/>
              <a:ext cx="237075" cy="68050"/>
            </a:xfrm>
            <a:custGeom>
              <a:avLst/>
              <a:gdLst/>
              <a:ahLst/>
              <a:cxnLst/>
              <a:rect l="l" t="t" r="r" b="b"/>
              <a:pathLst>
                <a:path w="9483" h="2722" extrusionOk="0">
                  <a:moveTo>
                    <a:pt x="69" y="1"/>
                  </a:moveTo>
                  <a:cubicBezTo>
                    <a:pt x="25" y="449"/>
                    <a:pt x="1" y="901"/>
                    <a:pt x="1" y="1362"/>
                  </a:cubicBezTo>
                  <a:cubicBezTo>
                    <a:pt x="1" y="1821"/>
                    <a:pt x="25" y="2273"/>
                    <a:pt x="69" y="2722"/>
                  </a:cubicBezTo>
                  <a:lnTo>
                    <a:pt x="8160" y="2722"/>
                  </a:lnTo>
                  <a:cubicBezTo>
                    <a:pt x="8896" y="2701"/>
                    <a:pt x="9483" y="2098"/>
                    <a:pt x="9483" y="1362"/>
                  </a:cubicBezTo>
                  <a:cubicBezTo>
                    <a:pt x="9483" y="626"/>
                    <a:pt x="8896" y="22"/>
                    <a:pt x="8160" y="2"/>
                  </a:cubicBezTo>
                  <a:lnTo>
                    <a:pt x="8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9;p89">
              <a:extLst>
                <a:ext uri="{FF2B5EF4-FFF2-40B4-BE49-F238E27FC236}">
                  <a16:creationId xmlns:a16="http://schemas.microsoft.com/office/drawing/2014/main" id="{ECD65E49-7F9A-4520-BBA3-D9DB4ABE50BD}"/>
                </a:ext>
              </a:extLst>
            </p:cNvPr>
            <p:cNvSpPr/>
            <p:nvPr/>
          </p:nvSpPr>
          <p:spPr>
            <a:xfrm>
              <a:off x="2080875" y="4533950"/>
              <a:ext cx="327200" cy="68025"/>
            </a:xfrm>
            <a:custGeom>
              <a:avLst/>
              <a:gdLst/>
              <a:ahLst/>
              <a:cxnLst/>
              <a:rect l="l" t="t" r="r" b="b"/>
              <a:pathLst>
                <a:path w="13088" h="2721" extrusionOk="0">
                  <a:moveTo>
                    <a:pt x="1" y="1"/>
                  </a:moveTo>
                  <a:cubicBezTo>
                    <a:pt x="571" y="991"/>
                    <a:pt x="1263" y="1904"/>
                    <a:pt x="2061" y="2721"/>
                  </a:cubicBezTo>
                  <a:lnTo>
                    <a:pt x="11766" y="2721"/>
                  </a:lnTo>
                  <a:cubicBezTo>
                    <a:pt x="12501" y="2700"/>
                    <a:pt x="13087" y="2097"/>
                    <a:pt x="13087" y="1361"/>
                  </a:cubicBezTo>
                  <a:cubicBezTo>
                    <a:pt x="13087" y="624"/>
                    <a:pt x="12501" y="23"/>
                    <a:pt x="1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0;p89">
              <a:extLst>
                <a:ext uri="{FF2B5EF4-FFF2-40B4-BE49-F238E27FC236}">
                  <a16:creationId xmlns:a16="http://schemas.microsoft.com/office/drawing/2014/main" id="{40CAE074-BCD4-4885-9A3A-FBB1AD6192FE}"/>
                </a:ext>
              </a:extLst>
            </p:cNvPr>
            <p:cNvSpPr/>
            <p:nvPr/>
          </p:nvSpPr>
          <p:spPr>
            <a:xfrm>
              <a:off x="5609900" y="954125"/>
              <a:ext cx="317225" cy="317200"/>
            </a:xfrm>
            <a:custGeom>
              <a:avLst/>
              <a:gdLst/>
              <a:ahLst/>
              <a:cxnLst/>
              <a:rect l="l" t="t" r="r" b="b"/>
              <a:pathLst>
                <a:path w="12689" h="12688" extrusionOk="0">
                  <a:moveTo>
                    <a:pt x="6346" y="0"/>
                  </a:moveTo>
                  <a:cubicBezTo>
                    <a:pt x="2841" y="0"/>
                    <a:pt x="1" y="2839"/>
                    <a:pt x="1" y="6344"/>
                  </a:cubicBezTo>
                  <a:cubicBezTo>
                    <a:pt x="1" y="9847"/>
                    <a:pt x="2841" y="12687"/>
                    <a:pt x="6346" y="12687"/>
                  </a:cubicBezTo>
                  <a:cubicBezTo>
                    <a:pt x="9849" y="12687"/>
                    <a:pt x="12689" y="9847"/>
                    <a:pt x="12689" y="6344"/>
                  </a:cubicBezTo>
                  <a:cubicBezTo>
                    <a:pt x="12689" y="2839"/>
                    <a:pt x="9849" y="0"/>
                    <a:pt x="6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21;p89">
              <a:extLst>
                <a:ext uri="{FF2B5EF4-FFF2-40B4-BE49-F238E27FC236}">
                  <a16:creationId xmlns:a16="http://schemas.microsoft.com/office/drawing/2014/main" id="{23E398FA-6005-44F7-B7C2-A523D4D0065D}"/>
                </a:ext>
              </a:extLst>
            </p:cNvPr>
            <p:cNvSpPr/>
            <p:nvPr/>
          </p:nvSpPr>
          <p:spPr>
            <a:xfrm>
              <a:off x="5794975" y="1139150"/>
              <a:ext cx="129800" cy="52875"/>
            </a:xfrm>
            <a:custGeom>
              <a:avLst/>
              <a:gdLst/>
              <a:ahLst/>
              <a:cxnLst/>
              <a:rect l="l" t="t" r="r" b="b"/>
              <a:pathLst>
                <a:path w="5192" h="2115" extrusionOk="0">
                  <a:moveTo>
                    <a:pt x="1058" y="0"/>
                  </a:moveTo>
                  <a:cubicBezTo>
                    <a:pt x="473" y="0"/>
                    <a:pt x="0" y="473"/>
                    <a:pt x="0" y="1057"/>
                  </a:cubicBezTo>
                  <a:cubicBezTo>
                    <a:pt x="0" y="1641"/>
                    <a:pt x="473" y="2114"/>
                    <a:pt x="1058" y="2114"/>
                  </a:cubicBezTo>
                  <a:lnTo>
                    <a:pt x="4432" y="2114"/>
                  </a:lnTo>
                  <a:cubicBezTo>
                    <a:pt x="4810" y="1461"/>
                    <a:pt x="5067" y="744"/>
                    <a:pt x="5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22;p89">
              <a:extLst>
                <a:ext uri="{FF2B5EF4-FFF2-40B4-BE49-F238E27FC236}">
                  <a16:creationId xmlns:a16="http://schemas.microsoft.com/office/drawing/2014/main" id="{A310C398-85E6-4E63-9A8C-4BE989BA082C}"/>
                </a:ext>
              </a:extLst>
            </p:cNvPr>
            <p:cNvSpPr/>
            <p:nvPr/>
          </p:nvSpPr>
          <p:spPr>
            <a:xfrm>
              <a:off x="5612275" y="1033400"/>
              <a:ext cx="130150" cy="52900"/>
            </a:xfrm>
            <a:custGeom>
              <a:avLst/>
              <a:gdLst/>
              <a:ahLst/>
              <a:cxnLst/>
              <a:rect l="l" t="t" r="r" b="b"/>
              <a:pathLst>
                <a:path w="5206" h="2116" extrusionOk="0">
                  <a:moveTo>
                    <a:pt x="4149" y="1"/>
                  </a:moveTo>
                  <a:cubicBezTo>
                    <a:pt x="4145" y="1"/>
                    <a:pt x="4140" y="1"/>
                    <a:pt x="4135" y="1"/>
                  </a:cubicBezTo>
                  <a:lnTo>
                    <a:pt x="761" y="1"/>
                  </a:lnTo>
                  <a:cubicBezTo>
                    <a:pt x="383" y="654"/>
                    <a:pt x="126" y="1371"/>
                    <a:pt x="1" y="2115"/>
                  </a:cubicBezTo>
                  <a:lnTo>
                    <a:pt x="4135" y="2115"/>
                  </a:lnTo>
                  <a:cubicBezTo>
                    <a:pt x="4140" y="2115"/>
                    <a:pt x="4145" y="2115"/>
                    <a:pt x="4149" y="2115"/>
                  </a:cubicBezTo>
                  <a:cubicBezTo>
                    <a:pt x="4732" y="2115"/>
                    <a:pt x="5206" y="1642"/>
                    <a:pt x="5206" y="1057"/>
                  </a:cubicBezTo>
                  <a:cubicBezTo>
                    <a:pt x="5206" y="473"/>
                    <a:pt x="4732" y="1"/>
                    <a:pt x="4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23;p89">
              <a:extLst>
                <a:ext uri="{FF2B5EF4-FFF2-40B4-BE49-F238E27FC236}">
                  <a16:creationId xmlns:a16="http://schemas.microsoft.com/office/drawing/2014/main" id="{675CA144-76CC-46EB-A15E-E49155C65B33}"/>
                </a:ext>
              </a:extLst>
            </p:cNvPr>
            <p:cNvSpPr/>
            <p:nvPr/>
          </p:nvSpPr>
          <p:spPr>
            <a:xfrm>
              <a:off x="1807150" y="1106750"/>
              <a:ext cx="458500" cy="402475"/>
            </a:xfrm>
            <a:custGeom>
              <a:avLst/>
              <a:gdLst/>
              <a:ahLst/>
              <a:cxnLst/>
              <a:rect l="l" t="t" r="r" b="b"/>
              <a:pathLst>
                <a:path w="18340" h="16099" extrusionOk="0">
                  <a:moveTo>
                    <a:pt x="9166" y="0"/>
                  </a:moveTo>
                  <a:cubicBezTo>
                    <a:pt x="8037" y="0"/>
                    <a:pt x="6890" y="239"/>
                    <a:pt x="5799" y="743"/>
                  </a:cubicBezTo>
                  <a:cubicBezTo>
                    <a:pt x="1763" y="2605"/>
                    <a:pt x="1" y="7385"/>
                    <a:pt x="1864" y="11421"/>
                  </a:cubicBezTo>
                  <a:cubicBezTo>
                    <a:pt x="3222" y="14365"/>
                    <a:pt x="6132" y="16099"/>
                    <a:pt x="9174" y="16099"/>
                  </a:cubicBezTo>
                  <a:cubicBezTo>
                    <a:pt x="10303" y="16099"/>
                    <a:pt x="11449" y="15860"/>
                    <a:pt x="12541" y="15356"/>
                  </a:cubicBezTo>
                  <a:cubicBezTo>
                    <a:pt x="16577" y="13494"/>
                    <a:pt x="18339" y="8713"/>
                    <a:pt x="16476" y="4678"/>
                  </a:cubicBezTo>
                  <a:cubicBezTo>
                    <a:pt x="15118" y="1734"/>
                    <a:pt x="12207" y="0"/>
                    <a:pt x="9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24;p89">
              <a:extLst>
                <a:ext uri="{FF2B5EF4-FFF2-40B4-BE49-F238E27FC236}">
                  <a16:creationId xmlns:a16="http://schemas.microsoft.com/office/drawing/2014/main" id="{FDC36C24-29A0-4910-B7F7-FAC84BAF75C4}"/>
                </a:ext>
              </a:extLst>
            </p:cNvPr>
            <p:cNvSpPr/>
            <p:nvPr/>
          </p:nvSpPr>
          <p:spPr>
            <a:xfrm>
              <a:off x="1671625" y="1120575"/>
              <a:ext cx="729525" cy="374875"/>
            </a:xfrm>
            <a:custGeom>
              <a:avLst/>
              <a:gdLst/>
              <a:ahLst/>
              <a:cxnLst/>
              <a:rect l="l" t="t" r="r" b="b"/>
              <a:pathLst>
                <a:path w="29181" h="14995" extrusionOk="0">
                  <a:moveTo>
                    <a:pt x="25588" y="0"/>
                  </a:moveTo>
                  <a:cubicBezTo>
                    <a:pt x="23909" y="0"/>
                    <a:pt x="21715" y="537"/>
                    <a:pt x="19618" y="1212"/>
                  </a:cubicBezTo>
                  <a:cubicBezTo>
                    <a:pt x="20206" y="1679"/>
                    <a:pt x="20724" y="2230"/>
                    <a:pt x="21159" y="2845"/>
                  </a:cubicBezTo>
                  <a:cubicBezTo>
                    <a:pt x="23247" y="2238"/>
                    <a:pt x="24816" y="1982"/>
                    <a:pt x="25730" y="1982"/>
                  </a:cubicBezTo>
                  <a:cubicBezTo>
                    <a:pt x="26014" y="1982"/>
                    <a:pt x="26235" y="2006"/>
                    <a:pt x="26388" y="2053"/>
                  </a:cubicBezTo>
                  <a:cubicBezTo>
                    <a:pt x="26120" y="2673"/>
                    <a:pt x="24775" y="3952"/>
                    <a:pt x="22393" y="5521"/>
                  </a:cubicBezTo>
                  <a:cubicBezTo>
                    <a:pt x="20632" y="6681"/>
                    <a:pt x="18307" y="7998"/>
                    <a:pt x="15434" y="9324"/>
                  </a:cubicBezTo>
                  <a:cubicBezTo>
                    <a:pt x="12560" y="10650"/>
                    <a:pt x="10049" y="11565"/>
                    <a:pt x="8023" y="12151"/>
                  </a:cubicBezTo>
                  <a:cubicBezTo>
                    <a:pt x="5936" y="12756"/>
                    <a:pt x="4367" y="13013"/>
                    <a:pt x="3452" y="13013"/>
                  </a:cubicBezTo>
                  <a:cubicBezTo>
                    <a:pt x="3167" y="13013"/>
                    <a:pt x="2946" y="12988"/>
                    <a:pt x="2793" y="12941"/>
                  </a:cubicBezTo>
                  <a:cubicBezTo>
                    <a:pt x="3062" y="12321"/>
                    <a:pt x="4409" y="11042"/>
                    <a:pt x="6788" y="9475"/>
                  </a:cubicBezTo>
                  <a:cubicBezTo>
                    <a:pt x="6602" y="8746"/>
                    <a:pt x="6520" y="7995"/>
                    <a:pt x="6546" y="7243"/>
                  </a:cubicBezTo>
                  <a:lnTo>
                    <a:pt x="6546" y="7243"/>
                  </a:lnTo>
                  <a:cubicBezTo>
                    <a:pt x="3205" y="9307"/>
                    <a:pt x="0" y="11891"/>
                    <a:pt x="890" y="13820"/>
                  </a:cubicBezTo>
                  <a:cubicBezTo>
                    <a:pt x="1281" y="14666"/>
                    <a:pt x="2279" y="14994"/>
                    <a:pt x="3593" y="14994"/>
                  </a:cubicBezTo>
                  <a:cubicBezTo>
                    <a:pt x="5272" y="14994"/>
                    <a:pt x="7466" y="14458"/>
                    <a:pt x="9563" y="13784"/>
                  </a:cubicBezTo>
                  <a:cubicBezTo>
                    <a:pt x="12709" y="12772"/>
                    <a:pt x="15636" y="11447"/>
                    <a:pt x="16276" y="11151"/>
                  </a:cubicBezTo>
                  <a:cubicBezTo>
                    <a:pt x="16916" y="10855"/>
                    <a:pt x="19824" y="9489"/>
                    <a:pt x="22635" y="7751"/>
                  </a:cubicBezTo>
                  <a:cubicBezTo>
                    <a:pt x="25976" y="5687"/>
                    <a:pt x="29181" y="3103"/>
                    <a:pt x="28291" y="1175"/>
                  </a:cubicBezTo>
                  <a:cubicBezTo>
                    <a:pt x="27900" y="329"/>
                    <a:pt x="26902" y="0"/>
                    <a:pt x="25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92"/>
          <p:cNvSpPr txBox="1">
            <a:spLocks noGrp="1"/>
          </p:cNvSpPr>
          <p:nvPr>
            <p:ph type="title"/>
          </p:nvPr>
        </p:nvSpPr>
        <p:spPr>
          <a:xfrm>
            <a:off x="2844150" y="730250"/>
            <a:ext cx="345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T</a:t>
            </a:r>
            <a:r>
              <a:rPr lang="vi-VN">
                <a:solidFill>
                  <a:srgbClr val="FFD966"/>
                </a:solidFill>
              </a:rPr>
              <a:t>H</a:t>
            </a:r>
            <a:r>
              <a:rPr lang="vi-VN"/>
              <a:t>A</a:t>
            </a:r>
            <a:r>
              <a:rPr lang="vi-VN">
                <a:solidFill>
                  <a:srgbClr val="FFD966"/>
                </a:solidFill>
              </a:rPr>
              <a:t>N</a:t>
            </a:r>
            <a:r>
              <a:rPr lang="vi-VN"/>
              <a:t>K</a:t>
            </a:r>
            <a:r>
              <a:rPr lang="vi-VN">
                <a:solidFill>
                  <a:srgbClr val="FFD966"/>
                </a:solidFill>
              </a:rPr>
              <a:t>S</a:t>
            </a:r>
            <a:r>
              <a:rPr lang="vi-VN"/>
              <a:t>!</a:t>
            </a:r>
            <a:endParaRPr/>
          </a:p>
        </p:txBody>
      </p:sp>
      <p:sp>
        <p:nvSpPr>
          <p:cNvPr id="1456" name="Google Shape;1456;p92"/>
          <p:cNvSpPr txBox="1">
            <a:spLocks noGrp="1"/>
          </p:cNvSpPr>
          <p:nvPr>
            <p:ph type="subTitle" idx="1"/>
          </p:nvPr>
        </p:nvSpPr>
        <p:spPr>
          <a:xfrm>
            <a:off x="2952150" y="1572050"/>
            <a:ext cx="3239700" cy="149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Bahnschrift" panose="020B0502040204020203" pitchFamily="34" charset="0"/>
              </a:rPr>
              <a:t>Chân thành cảm ơn quý thầy cô và BTC đã tạo điều kiện</a:t>
            </a:r>
            <a:r>
              <a:rPr lang="en-US">
                <a:latin typeface="Bahnschrift" panose="020B0502040204020203" pitchFamily="34" charset="0"/>
              </a:rPr>
              <a:t>.</a:t>
            </a:r>
            <a:endParaRPr>
              <a:latin typeface="Bahnschrif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3"/>
        <p:cNvGrpSpPr/>
        <p:nvPr/>
      </p:nvGrpSpPr>
      <p:grpSpPr>
        <a:xfrm>
          <a:off x="0" y="0"/>
          <a:ext cx="0" cy="0"/>
          <a:chOff x="0" y="0"/>
          <a:chExt cx="0" cy="0"/>
        </a:xfrm>
      </p:grpSpPr>
      <p:sp>
        <p:nvSpPr>
          <p:cNvPr id="1174" name="Google Shape;1174;p78"/>
          <p:cNvSpPr txBox="1">
            <a:spLocks noGrp="1"/>
          </p:cNvSpPr>
          <p:nvPr>
            <p:ph type="title"/>
          </p:nvPr>
        </p:nvSpPr>
        <p:spPr>
          <a:xfrm>
            <a:off x="658325" y="1507985"/>
            <a:ext cx="2383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solidFill>
                  <a:srgbClr val="DBE2E4"/>
                </a:solidFill>
                <a:latin typeface="Bahnschrift" panose="020B0502040204020203" pitchFamily="34" charset="0"/>
              </a:rPr>
              <a:t>“ONE LANGUAGE, ONE SOUL”</a:t>
            </a:r>
            <a:br>
              <a:rPr lang="vi-VN" sz="1800">
                <a:solidFill>
                  <a:srgbClr val="DBE2E4"/>
                </a:solidFill>
                <a:latin typeface="Bahnschrift" panose="020B0502040204020203" pitchFamily="34" charset="0"/>
              </a:rPr>
            </a:br>
            <a:br>
              <a:rPr lang="vi-VN" sz="1800">
                <a:solidFill>
                  <a:srgbClr val="DBE2E4"/>
                </a:solidFill>
                <a:latin typeface="Bahnschrift" panose="020B0502040204020203" pitchFamily="34" charset="0"/>
              </a:rPr>
            </a:br>
            <a:r>
              <a:rPr lang="vi-VN" sz="1800">
                <a:solidFill>
                  <a:srgbClr val="DBE2E4"/>
                </a:solidFill>
                <a:latin typeface="Bahnschrift" panose="020B0502040204020203" pitchFamily="34" charset="0"/>
              </a:rPr>
              <a:t>“MỘT NGÔN NGỮ, MỘT LINH HỒN”</a:t>
            </a:r>
            <a:endParaRPr sz="1800">
              <a:solidFill>
                <a:srgbClr val="DBE2E4"/>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subTitle" idx="2"/>
          </p:nvPr>
        </p:nvSpPr>
        <p:spPr>
          <a:xfrm>
            <a:off x="1005175"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67E6E6"/>
                </a:solidFill>
                <a:latin typeface="Bahnschrift" panose="020B0502040204020203" pitchFamily="34" charset="0"/>
              </a:rPr>
              <a:t>Ý TƯỞNG</a:t>
            </a:r>
            <a:endParaRPr>
              <a:solidFill>
                <a:srgbClr val="67E6E6"/>
              </a:solidFill>
              <a:latin typeface="Bahnschrift" panose="020B0502040204020203" pitchFamily="34" charset="0"/>
            </a:endParaRPr>
          </a:p>
        </p:txBody>
      </p:sp>
      <p:sp>
        <p:nvSpPr>
          <p:cNvPr id="361" name="Google Shape;361;p35"/>
          <p:cNvSpPr txBox="1">
            <a:spLocks noGrp="1"/>
          </p:cNvSpPr>
          <p:nvPr>
            <p:ph type="subTitle" idx="1"/>
          </p:nvPr>
        </p:nvSpPr>
        <p:spPr>
          <a:xfrm>
            <a:off x="2832550"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ACE146"/>
                </a:solidFill>
                <a:latin typeface="Bahnschrift" panose="020B0502040204020203" pitchFamily="34" charset="0"/>
              </a:rPr>
              <a:t>THIẾT KẾ</a:t>
            </a:r>
            <a:endParaRPr>
              <a:solidFill>
                <a:srgbClr val="ACE146"/>
              </a:solidFill>
              <a:latin typeface="Bahnschrift" panose="020B0502040204020203" pitchFamily="34" charset="0"/>
            </a:endParaRPr>
          </a:p>
        </p:txBody>
      </p:sp>
      <p:sp>
        <p:nvSpPr>
          <p:cNvPr id="362" name="Google Shape;362;p35"/>
          <p:cNvSpPr txBox="1">
            <a:spLocks noGrp="1"/>
          </p:cNvSpPr>
          <p:nvPr>
            <p:ph type="subTitle" idx="14"/>
          </p:nvPr>
        </p:nvSpPr>
        <p:spPr>
          <a:xfrm>
            <a:off x="4659925"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rgbClr val="FFAB40"/>
                </a:solidFill>
                <a:latin typeface="Bahnschrift" panose="020B0502040204020203" pitchFamily="34" charset="0"/>
              </a:rPr>
              <a:t>SẢN PHẨM</a:t>
            </a:r>
            <a:endParaRPr>
              <a:solidFill>
                <a:srgbClr val="FFAB40"/>
              </a:solidFill>
              <a:latin typeface="Bahnschrift" panose="020B0502040204020203" pitchFamily="34" charset="0"/>
            </a:endParaRPr>
          </a:p>
        </p:txBody>
      </p:sp>
      <p:sp>
        <p:nvSpPr>
          <p:cNvPr id="363" name="Google Shape;363;p35"/>
          <p:cNvSpPr txBox="1">
            <a:spLocks noGrp="1"/>
          </p:cNvSpPr>
          <p:nvPr>
            <p:ph type="subTitle" idx="15"/>
          </p:nvPr>
        </p:nvSpPr>
        <p:spPr>
          <a:xfrm>
            <a:off x="6487300" y="3061425"/>
            <a:ext cx="16515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FFD966"/>
                </a:solidFill>
                <a:latin typeface="Bahnschrift" panose="020B0502040204020203" pitchFamily="34" charset="0"/>
              </a:rPr>
              <a:t>TÀI LIỆU</a:t>
            </a:r>
            <a:endParaRPr>
              <a:solidFill>
                <a:srgbClr val="FFD966"/>
              </a:solidFill>
              <a:latin typeface="Bahnschrift" panose="020B0502040204020203" pitchFamily="34" charset="0"/>
            </a:endParaRPr>
          </a:p>
        </p:txBody>
      </p:sp>
      <p:sp>
        <p:nvSpPr>
          <p:cNvPr id="364" name="Google Shape;364;p35"/>
          <p:cNvSpPr/>
          <p:nvPr/>
        </p:nvSpPr>
        <p:spPr>
          <a:xfrm>
            <a:off x="3256000" y="1985425"/>
            <a:ext cx="804600" cy="80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5083375" y="1985425"/>
            <a:ext cx="804600" cy="80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6910750" y="1985425"/>
            <a:ext cx="804600" cy="80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428625" y="1985425"/>
            <a:ext cx="804600" cy="80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7E6E6"/>
              </a:solidFill>
            </a:endParaRPr>
          </a:p>
        </p:txBody>
      </p:sp>
      <p:sp>
        <p:nvSpPr>
          <p:cNvPr id="368" name="Google Shape;368;p35"/>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bg1"/>
                </a:solidFill>
                <a:latin typeface="Bahnschrift" panose="020B0502040204020203" pitchFamily="34" charset="0"/>
              </a:rPr>
              <a:t>NỘI DUNG THUYẾT MINH</a:t>
            </a:r>
            <a:endParaRPr>
              <a:solidFill>
                <a:schemeClr val="bg1"/>
              </a:solidFill>
              <a:latin typeface="Bahnschrift" panose="020B0502040204020203" pitchFamily="34" charset="0"/>
            </a:endParaRPr>
          </a:p>
        </p:txBody>
      </p:sp>
      <p:sp>
        <p:nvSpPr>
          <p:cNvPr id="369" name="Google Shape;369;p35"/>
          <p:cNvSpPr txBox="1">
            <a:spLocks noGrp="1"/>
          </p:cNvSpPr>
          <p:nvPr>
            <p:ph type="title" idx="7"/>
          </p:nvPr>
        </p:nvSpPr>
        <p:spPr>
          <a:xfrm>
            <a:off x="120722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01</a:t>
            </a:r>
            <a:endParaRPr>
              <a:solidFill>
                <a:srgbClr val="073763"/>
              </a:solidFill>
            </a:endParaRPr>
          </a:p>
        </p:txBody>
      </p:sp>
      <p:sp>
        <p:nvSpPr>
          <p:cNvPr id="370" name="Google Shape;370;p35"/>
          <p:cNvSpPr txBox="1">
            <a:spLocks noGrp="1"/>
          </p:cNvSpPr>
          <p:nvPr>
            <p:ph type="title" idx="8"/>
          </p:nvPr>
        </p:nvSpPr>
        <p:spPr>
          <a:xfrm>
            <a:off x="303460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02</a:t>
            </a:r>
            <a:endParaRPr>
              <a:solidFill>
                <a:srgbClr val="073763"/>
              </a:solidFill>
            </a:endParaRPr>
          </a:p>
        </p:txBody>
      </p:sp>
      <p:sp>
        <p:nvSpPr>
          <p:cNvPr id="371" name="Google Shape;371;p35"/>
          <p:cNvSpPr txBox="1">
            <a:spLocks noGrp="1"/>
          </p:cNvSpPr>
          <p:nvPr>
            <p:ph type="title" idx="9"/>
          </p:nvPr>
        </p:nvSpPr>
        <p:spPr>
          <a:xfrm>
            <a:off x="4861975"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03</a:t>
            </a:r>
            <a:endParaRPr>
              <a:solidFill>
                <a:srgbClr val="073763"/>
              </a:solidFill>
            </a:endParaRPr>
          </a:p>
        </p:txBody>
      </p:sp>
      <p:sp>
        <p:nvSpPr>
          <p:cNvPr id="372" name="Google Shape;372;p35"/>
          <p:cNvSpPr txBox="1">
            <a:spLocks noGrp="1"/>
          </p:cNvSpPr>
          <p:nvPr>
            <p:ph type="title" idx="13"/>
          </p:nvPr>
        </p:nvSpPr>
        <p:spPr>
          <a:xfrm>
            <a:off x="6689350" y="2108325"/>
            <a:ext cx="124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rPr>
              <a:t>04</a:t>
            </a:r>
            <a:endParaRPr>
              <a:solidFill>
                <a:srgbClr val="073763"/>
              </a:solidFill>
            </a:endParaRPr>
          </a:p>
        </p:txBody>
      </p:sp>
      <p:cxnSp>
        <p:nvCxnSpPr>
          <p:cNvPr id="373" name="Google Shape;373;p35"/>
          <p:cNvCxnSpPr>
            <a:stCxn id="367" idx="0"/>
            <a:endCxn id="364" idx="0"/>
          </p:cNvCxnSpPr>
          <p:nvPr/>
        </p:nvCxnSpPr>
        <p:spPr>
          <a:xfrm rot="-5400000" flipH="1">
            <a:off x="2744275" y="1072075"/>
            <a:ext cx="600" cy="1827300"/>
          </a:xfrm>
          <a:prstGeom prst="curvedConnector3">
            <a:avLst>
              <a:gd name="adj1" fmla="val -39687500"/>
            </a:avLst>
          </a:prstGeom>
          <a:noFill/>
          <a:ln w="9525" cap="flat" cmpd="sng">
            <a:solidFill>
              <a:schemeClr val="lt1"/>
            </a:solidFill>
            <a:prstDash val="solid"/>
            <a:round/>
            <a:headEnd type="none" w="med" len="med"/>
            <a:tailEnd type="none" w="med" len="med"/>
          </a:ln>
        </p:spPr>
      </p:cxnSp>
      <p:cxnSp>
        <p:nvCxnSpPr>
          <p:cNvPr id="374" name="Google Shape;374;p35"/>
          <p:cNvCxnSpPr>
            <a:stCxn id="364" idx="0"/>
            <a:endCxn id="365" idx="0"/>
          </p:cNvCxnSpPr>
          <p:nvPr/>
        </p:nvCxnSpPr>
        <p:spPr>
          <a:xfrm rot="-5400000" flipH="1">
            <a:off x="4571650" y="1072075"/>
            <a:ext cx="600" cy="1827300"/>
          </a:xfrm>
          <a:prstGeom prst="curvedConnector3">
            <a:avLst>
              <a:gd name="adj1" fmla="val -63475000"/>
            </a:avLst>
          </a:prstGeom>
          <a:noFill/>
          <a:ln w="9525" cap="flat" cmpd="sng">
            <a:solidFill>
              <a:schemeClr val="lt1"/>
            </a:solidFill>
            <a:prstDash val="solid"/>
            <a:round/>
            <a:headEnd type="none" w="med" len="med"/>
            <a:tailEnd type="none" w="med" len="med"/>
          </a:ln>
        </p:spPr>
      </p:cxnSp>
      <p:cxnSp>
        <p:nvCxnSpPr>
          <p:cNvPr id="375" name="Google Shape;375;p35"/>
          <p:cNvCxnSpPr>
            <a:stCxn id="365" idx="0"/>
            <a:endCxn id="366" idx="0"/>
          </p:cNvCxnSpPr>
          <p:nvPr/>
        </p:nvCxnSpPr>
        <p:spPr>
          <a:xfrm rot="-5400000" flipH="1">
            <a:off x="6399025" y="1072075"/>
            <a:ext cx="600" cy="1827300"/>
          </a:xfrm>
          <a:prstGeom prst="curvedConnector3">
            <a:avLst>
              <a:gd name="adj1" fmla="val -140841667"/>
            </a:avLst>
          </a:prstGeom>
          <a:noFill/>
          <a:ln w="9525" cap="flat" cmpd="sng">
            <a:solidFill>
              <a:schemeClr val="lt1"/>
            </a:solidFill>
            <a:prstDash val="solid"/>
            <a:round/>
            <a:headEnd type="none" w="med" len="med"/>
            <a:tailEnd type="none" w="med" len="med"/>
          </a:ln>
        </p:spPr>
      </p:cxnSp>
      <p:sp>
        <p:nvSpPr>
          <p:cNvPr id="376" name="Google Shape;376;p35"/>
          <p:cNvSpPr txBox="1">
            <a:spLocks noGrp="1"/>
          </p:cNvSpPr>
          <p:nvPr>
            <p:ph type="subTitle" idx="3"/>
          </p:nvPr>
        </p:nvSpPr>
        <p:spPr>
          <a:xfrm>
            <a:off x="1005175"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cs typeface="TH SarabunPSK" panose="020B0502040204020203" pitchFamily="34" charset="-34"/>
              </a:rPr>
              <a:t>Trình bày ý tưởng và giải pháp sản phẩm</a:t>
            </a:r>
            <a:endParaRPr>
              <a:latin typeface="Bahnschrift" panose="020B0502040204020203" pitchFamily="34" charset="0"/>
              <a:cs typeface="TH SarabunPSK" panose="020B0502040204020203" pitchFamily="34" charset="-34"/>
            </a:endParaRPr>
          </a:p>
        </p:txBody>
      </p:sp>
      <p:sp>
        <p:nvSpPr>
          <p:cNvPr id="377" name="Google Shape;377;p35"/>
          <p:cNvSpPr txBox="1">
            <a:spLocks noGrp="1"/>
          </p:cNvSpPr>
          <p:nvPr>
            <p:ph type="subTitle" idx="4"/>
          </p:nvPr>
        </p:nvSpPr>
        <p:spPr>
          <a:xfrm>
            <a:off x="2832550"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solidFill>
                  <a:schemeClr val="lt1"/>
                </a:solidFill>
                <a:latin typeface="Bahnschrift" panose="020B0502040204020203" pitchFamily="34" charset="0"/>
              </a:rPr>
              <a:t>Trình bày sản phẩm, t</a:t>
            </a:r>
            <a:r>
              <a:rPr lang="vi-VN">
                <a:latin typeface="Bahnschrift" panose="020B0502040204020203" pitchFamily="34" charset="0"/>
              </a:rPr>
              <a:t>riển vọng và ứng dụng thực tế</a:t>
            </a:r>
            <a:endParaRPr lang="vi-VN">
              <a:solidFill>
                <a:schemeClr val="lt1"/>
              </a:solidFill>
              <a:latin typeface="Bahnschrift" panose="020B0502040204020203" pitchFamily="34" charset="0"/>
            </a:endParaRPr>
          </a:p>
        </p:txBody>
      </p:sp>
      <p:sp>
        <p:nvSpPr>
          <p:cNvPr id="378" name="Google Shape;378;p35"/>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latin typeface="Bahnschrift" panose="020B0502040204020203" pitchFamily="34" charset="0"/>
              </a:rPr>
              <a:t>Trình bày sản phẩm sáng tạo</a:t>
            </a:r>
            <a:endParaRPr>
              <a:latin typeface="Bahnschrift" panose="020B0502040204020203" pitchFamily="34" charset="0"/>
            </a:endParaRPr>
          </a:p>
        </p:txBody>
      </p:sp>
      <p:sp>
        <p:nvSpPr>
          <p:cNvPr id="379" name="Google Shape;379;p35"/>
          <p:cNvSpPr txBox="1">
            <a:spLocks noGrp="1"/>
          </p:cNvSpPr>
          <p:nvPr>
            <p:ph type="subTitle" idx="6"/>
          </p:nvPr>
        </p:nvSpPr>
        <p:spPr>
          <a:xfrm>
            <a:off x="6487300" y="3477525"/>
            <a:ext cx="16515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Trình bày hướng dẫn và tài liệu tham khảo</a:t>
            </a:r>
            <a:endParaRPr>
              <a:latin typeface="Bahnschrif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67E6E6"/>
                </a:solidFill>
                <a:latin typeface="Bahnschrift" panose="020B0502040204020203" pitchFamily="34" charset="0"/>
              </a:rPr>
              <a:t>Ý TƯỞNG</a:t>
            </a:r>
            <a:endParaRPr>
              <a:solidFill>
                <a:srgbClr val="67E6E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cs typeface="TH SarabunPSK" panose="020B0502040204020203" pitchFamily="34" charset="-34"/>
              </a:rPr>
              <a:t>Trình bày ý tưởng và giải pháp sản phẩm</a:t>
            </a:r>
            <a:endParaRPr lang="vi-VN">
              <a:latin typeface="Bahnschrift" panose="020B0502040204020203" pitchFamily="34" charset="0"/>
              <a:cs typeface="TH SarabunPSK" panose="020B0502040204020203" pitchFamily="34" charset="-34"/>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67E6E6"/>
                </a:solidFill>
              </a:rPr>
              <a:t>01</a:t>
            </a:r>
            <a:endParaRPr>
              <a:solidFill>
                <a:srgbClr val="67E6E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body" idx="1"/>
          </p:nvPr>
        </p:nvSpPr>
        <p:spPr>
          <a:xfrm>
            <a:off x="696675" y="999150"/>
            <a:ext cx="7652700" cy="3073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None/>
            </a:pPr>
            <a:r>
              <a:rPr lang="en-US" sz="1800">
                <a:solidFill>
                  <a:srgbClr val="67E6E6"/>
                </a:solidFill>
                <a:latin typeface="Bahnschrift" panose="020B0502040204020203" pitchFamily="34" charset="0"/>
              </a:rPr>
              <a:t>Ý TƯỞNG</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Tiếng Anh là ngôn ngữ phổ biến trong giáo dục ở các cấp, trong hoạt động học tập và sử dụng của xã hội hiện nay</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Việc học và sử dụng Tiếng Anh khi có một công cụ giúp ích sẽ tạo ra một sự tiện ích đối với người dùng, tăng năng suất và hiệu quả làm việc:</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a:t>
            </a:r>
            <a:r>
              <a:rPr lang="en-US" sz="1400">
                <a:solidFill>
                  <a:srgbClr val="67E6E6"/>
                </a:solidFill>
                <a:latin typeface="Bahnschrift" panose="020B0502040204020203" pitchFamily="34" charset="0"/>
              </a:rPr>
              <a:t>1.</a:t>
            </a:r>
            <a:r>
              <a:rPr lang="en-US" sz="1400">
                <a:solidFill>
                  <a:schemeClr val="bg1"/>
                </a:solidFill>
                <a:latin typeface="Bahnschrift" panose="020B0502040204020203" pitchFamily="34" charset="0"/>
              </a:rPr>
              <a:t> Công cụ học tập: công cụ để xây dựng và làm việc với Tiếng Anh (Soạn bài nói, tra cứu từ vựng, thực hành ghi âm, học từ mỗi ngày), công cụ quản lý học tập từ vựng Tiếng Anh tích hợp các chức năng cho từng đối tượng (học sinh các cấp, người dùng ở các mục đích khác nhau)</a:t>
            </a:r>
          </a:p>
          <a:p>
            <a:pPr marL="0" lvl="0" indent="0" rtl="0">
              <a:spcBef>
                <a:spcPts val="0"/>
              </a:spcBef>
              <a:spcAft>
                <a:spcPts val="0"/>
              </a:spcAft>
              <a:buClr>
                <a:schemeClr val="dk1"/>
              </a:buClr>
              <a:buSzPts val="1100"/>
              <a:buNone/>
            </a:pPr>
            <a:r>
              <a:rPr lang="en-US" sz="1400">
                <a:solidFill>
                  <a:schemeClr val="bg1"/>
                </a:solidFill>
                <a:latin typeface="Bahnschrift" panose="020B0502040204020203" pitchFamily="34" charset="0"/>
              </a:rPr>
              <a:t>		</a:t>
            </a:r>
            <a:r>
              <a:rPr lang="en-US" sz="1400">
                <a:solidFill>
                  <a:srgbClr val="67E6E6"/>
                </a:solidFill>
                <a:latin typeface="Bahnschrift" panose="020B0502040204020203" pitchFamily="34" charset="0"/>
              </a:rPr>
              <a:t>2. </a:t>
            </a:r>
            <a:r>
              <a:rPr lang="en-US" sz="1400">
                <a:solidFill>
                  <a:schemeClr val="bg1"/>
                </a:solidFill>
                <a:latin typeface="Bahnschrift" panose="020B0502040204020203" pitchFamily="34" charset="0"/>
              </a:rPr>
              <a:t>Cụ học tập và rèn luyện sử dụng đồng thời là công cụ vui chơi giải trí qua đó rèn luyện tư duy Tiếng Anh</a:t>
            </a:r>
          </a:p>
          <a:p>
            <a:pPr marL="0" lvl="0" indent="0" rtl="0">
              <a:spcBef>
                <a:spcPts val="0"/>
              </a:spcBef>
              <a:spcAft>
                <a:spcPts val="0"/>
              </a:spcAft>
              <a:buClr>
                <a:schemeClr val="dk1"/>
              </a:buClr>
              <a:buSzPts val="1100"/>
              <a:buNone/>
            </a:pPr>
            <a:endParaRPr lang="en-US" sz="1400">
              <a:solidFill>
                <a:schemeClr val="bg1"/>
              </a:solidFill>
              <a:latin typeface="Bahnschrift" panose="020B0502040204020203" pitchFamily="34" charset="0"/>
            </a:endParaRPr>
          </a:p>
        </p:txBody>
      </p:sp>
      <p:sp>
        <p:nvSpPr>
          <p:cNvPr id="354" name="Google Shape;354;p3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Bahnschrift" panose="020B0502040204020203" pitchFamily="34" charset="0"/>
              </a:rPr>
              <a:t>CÔNG CỤ </a:t>
            </a:r>
            <a:r>
              <a:rPr lang="vi-VN">
                <a:solidFill>
                  <a:srgbClr val="499A9F"/>
                </a:solidFill>
                <a:latin typeface="Bahnschrift" panose="020B0502040204020203" pitchFamily="34" charset="0"/>
              </a:rPr>
              <a:t>TIẾNG ANH</a:t>
            </a:r>
            <a:endParaRPr>
              <a:solidFill>
                <a:srgbClr val="499A9F"/>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Effect transition="in" filter="fade">
                                      <p:cBhvr>
                                        <p:cTn id="7" dur="500"/>
                                        <p:tgtEl>
                                          <p:spTgt spid="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Effect transition="in" filter="fade">
                                      <p:cBhvr>
                                        <p:cTn id="12" dur="500"/>
                                        <p:tgtEl>
                                          <p:spTgt spid="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Effect transition="in" filter="fade">
                                      <p:cBhvr>
                                        <p:cTn id="17" dur="500"/>
                                        <p:tgtEl>
                                          <p:spTgt spid="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Effect transition="in" filter="fade">
                                      <p:cBhvr>
                                        <p:cTn id="22" dur="500"/>
                                        <p:tgtEl>
                                          <p:spTgt spid="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Effect transition="in" filter="fade">
                                      <p:cBhvr>
                                        <p:cTn id="27" dur="500"/>
                                        <p:tgtEl>
                                          <p:spTgt spid="3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CÔNG CỤ </a:t>
            </a:r>
            <a:r>
              <a:rPr lang="en-US">
                <a:solidFill>
                  <a:srgbClr val="67E6E6"/>
                </a:solidFill>
                <a:latin typeface="Bahnschrift" panose="020B0502040204020203" pitchFamily="34" charset="0"/>
              </a:rPr>
              <a:t>TIẾNG ANH</a:t>
            </a:r>
            <a:endParaRPr>
              <a:solidFill>
                <a:srgbClr val="67E6E6"/>
              </a:solidFill>
              <a:latin typeface="Bahnschrift" panose="020B0502040204020203" pitchFamily="34" charset="0"/>
            </a:endParaRPr>
          </a:p>
        </p:txBody>
      </p:sp>
      <p:sp>
        <p:nvSpPr>
          <p:cNvPr id="481" name="Google Shape;481;p43"/>
          <p:cNvSpPr txBox="1">
            <a:spLocks noGrp="1"/>
          </p:cNvSpPr>
          <p:nvPr>
            <p:ph type="body" idx="2"/>
          </p:nvPr>
        </p:nvSpPr>
        <p:spPr>
          <a:xfrm>
            <a:off x="880973" y="1839445"/>
            <a:ext cx="4955572" cy="2336700"/>
          </a:xfrm>
          <a:prstGeom prst="rect">
            <a:avLst/>
          </a:prstGeom>
        </p:spPr>
        <p:txBody>
          <a:bodyPr spcFirstLastPara="1" wrap="square" lIns="91425" tIns="91425" rIns="91425" bIns="91425" anchor="t" anchorCtr="0">
            <a:noAutofit/>
          </a:bodyPr>
          <a:lstStyle/>
          <a:p>
            <a:pPr marL="139700" indent="0">
              <a:buNone/>
            </a:pPr>
            <a:r>
              <a:rPr lang="en-US">
                <a:solidFill>
                  <a:srgbClr val="67E6E6"/>
                </a:solidFill>
                <a:latin typeface="Bahnschrift" panose="020B0502040204020203" pitchFamily="34" charset="0"/>
              </a:rPr>
              <a:t>1. </a:t>
            </a:r>
            <a:r>
              <a:rPr lang="en-US">
                <a:solidFill>
                  <a:schemeClr val="bg1"/>
                </a:solidFill>
                <a:latin typeface="Bahnschrift" panose="020B0502040204020203" pitchFamily="34" charset="0"/>
              </a:rPr>
              <a:t>Tạo ra phần mềm hỗ trợ việc học Tiếng Anh để mọi người có thể truy cập online trên nhiều thiết bị. </a:t>
            </a:r>
          </a:p>
          <a:p>
            <a:pPr marL="139700" indent="0">
              <a:buNone/>
            </a:pPr>
            <a:endParaRPr lang="en-US">
              <a:solidFill>
                <a:schemeClr val="bg1"/>
              </a:solidFill>
              <a:latin typeface="Bahnschrift" panose="020B0502040204020203" pitchFamily="34" charset="0"/>
            </a:endParaRPr>
          </a:p>
          <a:p>
            <a:pPr marL="139700" indent="0">
              <a:buNone/>
            </a:pPr>
            <a:r>
              <a:rPr lang="en-US">
                <a:solidFill>
                  <a:srgbClr val="67E6E6"/>
                </a:solidFill>
                <a:latin typeface="Bahnschrift" panose="020B0502040204020203" pitchFamily="34" charset="0"/>
              </a:rPr>
              <a:t>2. </a:t>
            </a:r>
            <a:r>
              <a:rPr lang="en-US">
                <a:solidFill>
                  <a:schemeClr val="bg1"/>
                </a:solidFill>
                <a:latin typeface="Bahnschrift" panose="020B0502040204020203" pitchFamily="34" charset="0"/>
              </a:rPr>
              <a:t>Tích hợp phần mềm tiện ích cho Công Cụ Tiếng Anh thực tế bao gồm (</a:t>
            </a:r>
            <a:r>
              <a:rPr lang="en-US">
                <a:solidFill>
                  <a:srgbClr val="FFD966"/>
                </a:solidFill>
                <a:latin typeface="Bahnschrift" panose="020B0502040204020203" pitchFamily="34" charset="0"/>
              </a:rPr>
              <a:t>EVT Dictionary</a:t>
            </a:r>
            <a:r>
              <a:rPr lang="en-US">
                <a:solidFill>
                  <a:schemeClr val="bg1"/>
                </a:solidFill>
                <a:latin typeface="Bahnschrift" panose="020B0502040204020203" pitchFamily="34" charset="0"/>
              </a:rPr>
              <a:t>, </a:t>
            </a:r>
            <a:r>
              <a:rPr lang="en-US">
                <a:solidFill>
                  <a:srgbClr val="00B0F0"/>
                </a:solidFill>
                <a:latin typeface="Bahnschrift" panose="020B0502040204020203" pitchFamily="34" charset="0"/>
              </a:rPr>
              <a:t>FindSynonym</a:t>
            </a:r>
            <a:r>
              <a:rPr lang="en-US">
                <a:solidFill>
                  <a:schemeClr val="bg1"/>
                </a:solidFill>
                <a:latin typeface="Bahnschrift" panose="020B0502040204020203" pitchFamily="34" charset="0"/>
              </a:rPr>
              <a:t>, </a:t>
            </a:r>
            <a:r>
              <a:rPr lang="en-US">
                <a:solidFill>
                  <a:srgbClr val="FF0066"/>
                </a:solidFill>
                <a:latin typeface="Bahnschrift" panose="020B0502040204020203" pitchFamily="34" charset="0"/>
              </a:rPr>
              <a:t>Ghi âm bài nói</a:t>
            </a:r>
            <a:r>
              <a:rPr lang="en-US">
                <a:solidFill>
                  <a:schemeClr val="bg1"/>
                </a:solidFill>
                <a:latin typeface="Bahnschrift" panose="020B0502040204020203" pitchFamily="34" charset="0"/>
              </a:rPr>
              <a:t>) và tích hợp trò chơi dựa trên rèn luyện ngôn ngữ Tiếng Anh</a:t>
            </a:r>
          </a:p>
          <a:p>
            <a:pPr marL="139700" indent="0">
              <a:buNone/>
            </a:pPr>
            <a:endParaRPr lang="en-US">
              <a:solidFill>
                <a:schemeClr val="bg1"/>
              </a:solidFill>
              <a:latin typeface="Bahnschrift" panose="020B0502040204020203" pitchFamily="34" charset="0"/>
            </a:endParaRPr>
          </a:p>
          <a:p>
            <a:pPr marL="139700" indent="0">
              <a:buNone/>
            </a:pPr>
            <a:r>
              <a:rPr lang="en-US">
                <a:solidFill>
                  <a:srgbClr val="67E6E6"/>
                </a:solidFill>
                <a:latin typeface="Bahnschrift" panose="020B0502040204020203" pitchFamily="34" charset="0"/>
              </a:rPr>
              <a:t>3. </a:t>
            </a:r>
            <a:r>
              <a:rPr lang="en-US">
                <a:solidFill>
                  <a:schemeClr val="bg1"/>
                </a:solidFill>
                <a:latin typeface="Bahnschrift" panose="020B0502040204020203" pitchFamily="34" charset="0"/>
              </a:rPr>
              <a:t>Người </a:t>
            </a:r>
            <a:r>
              <a:rPr lang="vi-VN">
                <a:solidFill>
                  <a:schemeClr val="bg1"/>
                </a:solidFill>
                <a:latin typeface="Bahnschrift" panose="020B0502040204020203" pitchFamily="34" charset="0"/>
              </a:rPr>
              <a:t>dùng quản lý</a:t>
            </a:r>
            <a:r>
              <a:rPr lang="en-US">
                <a:solidFill>
                  <a:schemeClr val="bg1"/>
                </a:solidFill>
                <a:latin typeface="Bahnschrift" panose="020B0502040204020203" pitchFamily="34" charset="0"/>
              </a:rPr>
              <a:t> </a:t>
            </a:r>
            <a:r>
              <a:rPr lang="vi-VN">
                <a:solidFill>
                  <a:schemeClr val="bg1"/>
                </a:solidFill>
                <a:latin typeface="Bahnschrift" panose="020B0502040204020203" pitchFamily="34" charset="0"/>
              </a:rPr>
              <a:t>từ vựng</a:t>
            </a:r>
            <a:r>
              <a:rPr lang="en-US">
                <a:solidFill>
                  <a:schemeClr val="bg1"/>
                </a:solidFill>
                <a:latin typeface="Bahnschrift" panose="020B0502040204020203" pitchFamily="34" charset="0"/>
              </a:rPr>
              <a:t> (</a:t>
            </a:r>
            <a:r>
              <a:rPr lang="en-US">
                <a:solidFill>
                  <a:srgbClr val="ACE146"/>
                </a:solidFill>
                <a:latin typeface="Bahnschrift" panose="020B0502040204020203" pitchFamily="34" charset="0"/>
              </a:rPr>
              <a:t>Nhật Ký Từ Vựng</a:t>
            </a:r>
            <a:r>
              <a:rPr lang="en-US">
                <a:solidFill>
                  <a:schemeClr val="bg1"/>
                </a:solidFill>
                <a:latin typeface="Bahnschrift" panose="020B0502040204020203" pitchFamily="34" charset="0"/>
              </a:rPr>
              <a:t>)</a:t>
            </a:r>
            <a:r>
              <a:rPr lang="vi-VN">
                <a:solidFill>
                  <a:schemeClr val="bg1"/>
                </a:solidFill>
                <a:latin typeface="Bahnschrift" panose="020B0502040204020203" pitchFamily="34" charset="0"/>
              </a:rPr>
              <a:t>, tìm hiểu được các từ vựng mới</a:t>
            </a:r>
            <a:r>
              <a:rPr lang="en-US">
                <a:solidFill>
                  <a:schemeClr val="bg1"/>
                </a:solidFill>
                <a:latin typeface="Bahnschrift" panose="020B0502040204020203" pitchFamily="34" charset="0"/>
              </a:rPr>
              <a:t> mỗi ngày (</a:t>
            </a:r>
            <a:r>
              <a:rPr lang="en-US">
                <a:solidFill>
                  <a:srgbClr val="FFC000"/>
                </a:solidFill>
                <a:latin typeface="Bahnschrift" panose="020B0502040204020203" pitchFamily="34" charset="0"/>
              </a:rPr>
              <a:t>Word Of The Day</a:t>
            </a:r>
            <a:r>
              <a:rPr lang="en-US">
                <a:solidFill>
                  <a:schemeClr val="bg1"/>
                </a:solidFill>
                <a:latin typeface="Bahnschrift" panose="020B0502040204020203" pitchFamily="34" charset="0"/>
              </a:rPr>
              <a:t>)</a:t>
            </a:r>
            <a:r>
              <a:rPr lang="vi-VN">
                <a:solidFill>
                  <a:schemeClr val="bg1"/>
                </a:solidFill>
                <a:latin typeface="Bahnschrift" panose="020B0502040204020203" pitchFamily="34" charset="0"/>
              </a:rPr>
              <a:t>, hỗ trợ cài đặt các công cụ </a:t>
            </a:r>
            <a:r>
              <a:rPr lang="en-US">
                <a:solidFill>
                  <a:schemeClr val="bg1"/>
                </a:solidFill>
                <a:latin typeface="Bahnschrift" panose="020B0502040204020203" pitchFamily="34" charset="0"/>
              </a:rPr>
              <a:t>giúp ích việc học và sử dụng Tiếng Anh</a:t>
            </a:r>
            <a:endParaRPr lang="vi-VN">
              <a:solidFill>
                <a:schemeClr val="bg1"/>
              </a:solidFill>
              <a:latin typeface="Bahnschrift" panose="020B0502040204020203" pitchFamily="34" charset="0"/>
            </a:endParaRPr>
          </a:p>
          <a:p>
            <a:endParaRPr lang="en-US">
              <a:solidFill>
                <a:schemeClr val="bg1"/>
              </a:solidFill>
              <a:latin typeface="Bahnschrift" panose="020B0502040204020203" pitchFamily="34" charset="0"/>
            </a:endParaRPr>
          </a:p>
        </p:txBody>
      </p:sp>
      <p:sp>
        <p:nvSpPr>
          <p:cNvPr id="482" name="Google Shape;482;p43"/>
          <p:cNvSpPr txBox="1">
            <a:spLocks noGrp="1"/>
          </p:cNvSpPr>
          <p:nvPr>
            <p:ph type="subTitle" idx="1"/>
          </p:nvPr>
        </p:nvSpPr>
        <p:spPr>
          <a:xfrm>
            <a:off x="892349" y="1046957"/>
            <a:ext cx="2918100" cy="798900"/>
          </a:xfrm>
          <a:prstGeom prst="rect">
            <a:avLst/>
          </a:prstGeom>
        </p:spPr>
        <p:txBody>
          <a:bodyPr spcFirstLastPara="1" wrap="square" lIns="91425" tIns="91425" rIns="91425" bIns="91425" anchor="b" anchorCtr="0">
            <a:noAutofit/>
          </a:bodyPr>
          <a:lstStyle/>
          <a:p>
            <a:pPr marL="457200" lvl="0" indent="-228600" algn="l" rtl="0">
              <a:spcBef>
                <a:spcPts val="0"/>
              </a:spcBef>
              <a:spcAft>
                <a:spcPts val="1000"/>
              </a:spcAft>
              <a:buClr>
                <a:schemeClr val="lt1"/>
              </a:buClr>
              <a:buSzPts val="1800"/>
              <a:buNone/>
            </a:pPr>
            <a:r>
              <a:rPr lang="en">
                <a:solidFill>
                  <a:srgbClr val="67E6E6"/>
                </a:solidFill>
                <a:latin typeface="Bahnschrift" panose="020B0502040204020203" pitchFamily="34" charset="0"/>
              </a:rPr>
              <a:t>GIẢI PHÁP – SẢN PHẨM</a:t>
            </a:r>
            <a:endParaRPr>
              <a:solidFill>
                <a:srgbClr val="67E6E6"/>
              </a:solidFill>
              <a:latin typeface="Bahnschrift" panose="020B0502040204020203" pitchFamily="34" charset="0"/>
            </a:endParaRPr>
          </a:p>
        </p:txBody>
      </p:sp>
      <p:grpSp>
        <p:nvGrpSpPr>
          <p:cNvPr id="483" name="Google Shape;483;p43"/>
          <p:cNvGrpSpPr/>
          <p:nvPr/>
        </p:nvGrpSpPr>
        <p:grpSpPr>
          <a:xfrm rot="-1821123">
            <a:off x="3091638" y="2150265"/>
            <a:ext cx="6153633" cy="3260051"/>
            <a:chOff x="251750" y="1287825"/>
            <a:chExt cx="7133525" cy="3779175"/>
          </a:xfrm>
        </p:grpSpPr>
        <p:sp>
          <p:nvSpPr>
            <p:cNvPr id="484" name="Google Shape;484;p43"/>
            <p:cNvSpPr/>
            <p:nvPr/>
          </p:nvSpPr>
          <p:spPr>
            <a:xfrm>
              <a:off x="251750" y="2193000"/>
              <a:ext cx="6871125" cy="2874000"/>
            </a:xfrm>
            <a:custGeom>
              <a:avLst/>
              <a:gdLst/>
              <a:ahLst/>
              <a:cxnLst/>
              <a:rect l="l" t="t" r="r" b="b"/>
              <a:pathLst>
                <a:path w="274845" h="114960" fill="none" extrusionOk="0">
                  <a:moveTo>
                    <a:pt x="0" y="55826"/>
                  </a:moveTo>
                  <a:cubicBezTo>
                    <a:pt x="0" y="55826"/>
                    <a:pt x="46859" y="7437"/>
                    <a:pt x="83813" y="38069"/>
                  </a:cubicBezTo>
                  <a:cubicBezTo>
                    <a:pt x="120768" y="68702"/>
                    <a:pt x="143509" y="114960"/>
                    <a:pt x="202207" y="101670"/>
                  </a:cubicBezTo>
                  <a:cubicBezTo>
                    <a:pt x="260905" y="88378"/>
                    <a:pt x="274844" y="25319"/>
                    <a:pt x="261692" y="1"/>
                  </a:cubicBezTo>
                </a:path>
              </a:pathLst>
            </a:custGeom>
            <a:noFill/>
            <a:ln w="37900" cap="flat" cmpd="sng">
              <a:solidFill>
                <a:schemeClr val="l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262675" y="1695775"/>
              <a:ext cx="785550" cy="659325"/>
            </a:xfrm>
            <a:custGeom>
              <a:avLst/>
              <a:gdLst/>
              <a:ahLst/>
              <a:cxnLst/>
              <a:rect l="l" t="t" r="r" b="b"/>
              <a:pathLst>
                <a:path w="31422" h="26373" extrusionOk="0">
                  <a:moveTo>
                    <a:pt x="8190" y="1"/>
                  </a:moveTo>
                  <a:cubicBezTo>
                    <a:pt x="6878" y="1"/>
                    <a:pt x="5597" y="659"/>
                    <a:pt x="4854" y="1857"/>
                  </a:cubicBezTo>
                  <a:lnTo>
                    <a:pt x="1145" y="7831"/>
                  </a:lnTo>
                  <a:cubicBezTo>
                    <a:pt x="1" y="9675"/>
                    <a:pt x="570" y="12093"/>
                    <a:pt x="2410" y="13236"/>
                  </a:cubicBezTo>
                  <a:lnTo>
                    <a:pt x="23572" y="26373"/>
                  </a:lnTo>
                  <a:lnTo>
                    <a:pt x="31421" y="13728"/>
                  </a:lnTo>
                  <a:lnTo>
                    <a:pt x="10257" y="593"/>
                  </a:lnTo>
                  <a:cubicBezTo>
                    <a:pt x="9612" y="192"/>
                    <a:pt x="8897" y="1"/>
                    <a:pt x="8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6283375" y="1695775"/>
              <a:ext cx="764850" cy="392500"/>
            </a:xfrm>
            <a:custGeom>
              <a:avLst/>
              <a:gdLst/>
              <a:ahLst/>
              <a:cxnLst/>
              <a:rect l="l" t="t" r="r" b="b"/>
              <a:pathLst>
                <a:path w="30594" h="15700" extrusionOk="0">
                  <a:moveTo>
                    <a:pt x="7362" y="1"/>
                  </a:moveTo>
                  <a:cubicBezTo>
                    <a:pt x="6050" y="1"/>
                    <a:pt x="4769" y="659"/>
                    <a:pt x="4026" y="1857"/>
                  </a:cubicBezTo>
                  <a:lnTo>
                    <a:pt x="317" y="7831"/>
                  </a:lnTo>
                  <a:cubicBezTo>
                    <a:pt x="192" y="8037"/>
                    <a:pt x="86" y="8253"/>
                    <a:pt x="1" y="8478"/>
                  </a:cubicBezTo>
                  <a:lnTo>
                    <a:pt x="2864" y="3867"/>
                  </a:lnTo>
                  <a:cubicBezTo>
                    <a:pt x="3607" y="2669"/>
                    <a:pt x="4888" y="2010"/>
                    <a:pt x="6200" y="2010"/>
                  </a:cubicBezTo>
                  <a:cubicBezTo>
                    <a:pt x="6907" y="2010"/>
                    <a:pt x="7622" y="2201"/>
                    <a:pt x="8267" y="2602"/>
                  </a:cubicBezTo>
                  <a:lnTo>
                    <a:pt x="29370" y="15699"/>
                  </a:lnTo>
                  <a:lnTo>
                    <a:pt x="30593" y="13728"/>
                  </a:lnTo>
                  <a:lnTo>
                    <a:pt x="9429" y="593"/>
                  </a:lnTo>
                  <a:cubicBezTo>
                    <a:pt x="8784" y="192"/>
                    <a:pt x="8069" y="1"/>
                    <a:pt x="7362" y="1"/>
                  </a:cubicBez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6851975" y="2038950"/>
              <a:ext cx="305950" cy="351575"/>
            </a:xfrm>
            <a:custGeom>
              <a:avLst/>
              <a:gdLst/>
              <a:ahLst/>
              <a:cxnLst/>
              <a:rect l="l" t="t" r="r" b="b"/>
              <a:pathLst>
                <a:path w="12238" h="14063" extrusionOk="0">
                  <a:moveTo>
                    <a:pt x="7849" y="1"/>
                  </a:moveTo>
                  <a:lnTo>
                    <a:pt x="3818" y="6495"/>
                  </a:lnTo>
                  <a:lnTo>
                    <a:pt x="3816" y="6496"/>
                  </a:lnTo>
                  <a:lnTo>
                    <a:pt x="0" y="12644"/>
                  </a:lnTo>
                  <a:lnTo>
                    <a:pt x="7512" y="14062"/>
                  </a:lnTo>
                  <a:lnTo>
                    <a:pt x="9874" y="10256"/>
                  </a:lnTo>
                  <a:lnTo>
                    <a:pt x="12237" y="6449"/>
                  </a:lnTo>
                  <a:lnTo>
                    <a:pt x="784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7039775" y="2200400"/>
              <a:ext cx="166675" cy="220350"/>
            </a:xfrm>
            <a:custGeom>
              <a:avLst/>
              <a:gdLst/>
              <a:ahLst/>
              <a:cxnLst/>
              <a:rect l="l" t="t" r="r" b="b"/>
              <a:pathLst>
                <a:path w="6667" h="8814" extrusionOk="0">
                  <a:moveTo>
                    <a:pt x="4719" y="0"/>
                  </a:moveTo>
                  <a:lnTo>
                    <a:pt x="0" y="7604"/>
                  </a:lnTo>
                  <a:lnTo>
                    <a:pt x="1948" y="8814"/>
                  </a:lnTo>
                  <a:lnTo>
                    <a:pt x="6667" y="1211"/>
                  </a:lnTo>
                  <a:lnTo>
                    <a:pt x="47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7088450" y="2230550"/>
              <a:ext cx="251700" cy="297700"/>
            </a:xfrm>
            <a:custGeom>
              <a:avLst/>
              <a:gdLst/>
              <a:ahLst/>
              <a:cxnLst/>
              <a:rect l="l" t="t" r="r" b="b"/>
              <a:pathLst>
                <a:path w="10068" h="11908" extrusionOk="0">
                  <a:moveTo>
                    <a:pt x="4723" y="1"/>
                  </a:moveTo>
                  <a:lnTo>
                    <a:pt x="2477" y="3619"/>
                  </a:lnTo>
                  <a:lnTo>
                    <a:pt x="2363" y="3801"/>
                  </a:lnTo>
                  <a:lnTo>
                    <a:pt x="1" y="7608"/>
                  </a:lnTo>
                  <a:lnTo>
                    <a:pt x="3359" y="11907"/>
                  </a:lnTo>
                  <a:lnTo>
                    <a:pt x="6712" y="6507"/>
                  </a:lnTo>
                  <a:lnTo>
                    <a:pt x="6598" y="6428"/>
                  </a:lnTo>
                  <a:lnTo>
                    <a:pt x="6713" y="6501"/>
                  </a:lnTo>
                  <a:lnTo>
                    <a:pt x="10068" y="1099"/>
                  </a:lnTo>
                  <a:lnTo>
                    <a:pt x="4723"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6851975" y="2038950"/>
              <a:ext cx="488175" cy="316125"/>
            </a:xfrm>
            <a:custGeom>
              <a:avLst/>
              <a:gdLst/>
              <a:ahLst/>
              <a:cxnLst/>
              <a:rect l="l" t="t" r="r" b="b"/>
              <a:pathLst>
                <a:path w="19527" h="12645" extrusionOk="0">
                  <a:moveTo>
                    <a:pt x="7849" y="1"/>
                  </a:moveTo>
                  <a:lnTo>
                    <a:pt x="3818" y="6495"/>
                  </a:lnTo>
                  <a:lnTo>
                    <a:pt x="3816" y="6496"/>
                  </a:lnTo>
                  <a:lnTo>
                    <a:pt x="0" y="12644"/>
                  </a:lnTo>
                  <a:lnTo>
                    <a:pt x="7" y="12644"/>
                  </a:lnTo>
                  <a:lnTo>
                    <a:pt x="2604" y="8463"/>
                  </a:lnTo>
                  <a:lnTo>
                    <a:pt x="6637" y="1967"/>
                  </a:lnTo>
                  <a:lnTo>
                    <a:pt x="10987" y="8362"/>
                  </a:lnTo>
                  <a:lnTo>
                    <a:pt x="12966" y="9636"/>
                  </a:lnTo>
                  <a:lnTo>
                    <a:pt x="12968" y="9631"/>
                  </a:lnTo>
                  <a:lnTo>
                    <a:pt x="18306" y="10728"/>
                  </a:lnTo>
                  <a:lnTo>
                    <a:pt x="19527" y="8763"/>
                  </a:lnTo>
                  <a:lnTo>
                    <a:pt x="14182" y="7665"/>
                  </a:lnTo>
                  <a:lnTo>
                    <a:pt x="14179" y="7668"/>
                  </a:lnTo>
                  <a:lnTo>
                    <a:pt x="12200" y="6395"/>
                  </a:lnTo>
                  <a:lnTo>
                    <a:pt x="7849" y="1"/>
                  </a:lnTo>
                  <a:close/>
                </a:path>
              </a:pathLst>
            </a:custGeom>
            <a:solidFill>
              <a:srgbClr val="727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7223075" y="2440450"/>
              <a:ext cx="2775" cy="1850"/>
            </a:xfrm>
            <a:custGeom>
              <a:avLst/>
              <a:gdLst/>
              <a:ahLst/>
              <a:cxnLst/>
              <a:rect l="l" t="t" r="r" b="b"/>
              <a:pathLst>
                <a:path w="111" h="74" extrusionOk="0">
                  <a:moveTo>
                    <a:pt x="0" y="0"/>
                  </a:moveTo>
                  <a:lnTo>
                    <a:pt x="106" y="73"/>
                  </a:lnTo>
                  <a:lnTo>
                    <a:pt x="111" y="68"/>
                  </a:lnTo>
                  <a:lnTo>
                    <a:pt x="0" y="0"/>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6354375" y="1717675"/>
              <a:ext cx="264925" cy="385100"/>
            </a:xfrm>
            <a:custGeom>
              <a:avLst/>
              <a:gdLst/>
              <a:ahLst/>
              <a:cxnLst/>
              <a:rect l="l" t="t" r="r" b="b"/>
              <a:pathLst>
                <a:path w="10597" h="15404" extrusionOk="0">
                  <a:moveTo>
                    <a:pt x="9462" y="1"/>
                  </a:moveTo>
                  <a:cubicBezTo>
                    <a:pt x="9129" y="1"/>
                    <a:pt x="8804" y="167"/>
                    <a:pt x="8616" y="471"/>
                  </a:cubicBezTo>
                  <a:lnTo>
                    <a:pt x="289" y="13882"/>
                  </a:lnTo>
                  <a:cubicBezTo>
                    <a:pt x="0" y="14350"/>
                    <a:pt x="144" y="14964"/>
                    <a:pt x="612" y="15253"/>
                  </a:cubicBezTo>
                  <a:cubicBezTo>
                    <a:pt x="775" y="15355"/>
                    <a:pt x="957" y="15404"/>
                    <a:pt x="1136" y="15404"/>
                  </a:cubicBezTo>
                  <a:cubicBezTo>
                    <a:pt x="1468" y="15404"/>
                    <a:pt x="1793" y="15237"/>
                    <a:pt x="1981" y="14934"/>
                  </a:cubicBezTo>
                  <a:lnTo>
                    <a:pt x="10307" y="1520"/>
                  </a:lnTo>
                  <a:cubicBezTo>
                    <a:pt x="10596" y="1054"/>
                    <a:pt x="10453" y="439"/>
                    <a:pt x="9985" y="150"/>
                  </a:cubicBezTo>
                  <a:cubicBezTo>
                    <a:pt x="9822" y="49"/>
                    <a:pt x="9641" y="1"/>
                    <a:pt x="9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6376250" y="1717825"/>
              <a:ext cx="243050" cy="384600"/>
            </a:xfrm>
            <a:custGeom>
              <a:avLst/>
              <a:gdLst/>
              <a:ahLst/>
              <a:cxnLst/>
              <a:rect l="l" t="t" r="r" b="b"/>
              <a:pathLst>
                <a:path w="9722" h="15384" extrusionOk="0">
                  <a:moveTo>
                    <a:pt x="8606" y="1"/>
                  </a:moveTo>
                  <a:cubicBezTo>
                    <a:pt x="8429" y="1"/>
                    <a:pt x="8253" y="49"/>
                    <a:pt x="8098" y="138"/>
                  </a:cubicBezTo>
                  <a:cubicBezTo>
                    <a:pt x="8188" y="163"/>
                    <a:pt x="8280" y="185"/>
                    <a:pt x="8363" y="237"/>
                  </a:cubicBezTo>
                  <a:cubicBezTo>
                    <a:pt x="8830" y="526"/>
                    <a:pt x="8974" y="1140"/>
                    <a:pt x="8683" y="1608"/>
                  </a:cubicBezTo>
                  <a:lnTo>
                    <a:pt x="358" y="15019"/>
                  </a:lnTo>
                  <a:cubicBezTo>
                    <a:pt x="268" y="15165"/>
                    <a:pt x="142" y="15266"/>
                    <a:pt x="1" y="15347"/>
                  </a:cubicBezTo>
                  <a:cubicBezTo>
                    <a:pt x="91" y="15372"/>
                    <a:pt x="184" y="15384"/>
                    <a:pt x="275" y="15384"/>
                  </a:cubicBezTo>
                  <a:cubicBezTo>
                    <a:pt x="603" y="15384"/>
                    <a:pt x="921" y="15227"/>
                    <a:pt x="1106" y="14928"/>
                  </a:cubicBezTo>
                  <a:lnTo>
                    <a:pt x="9432" y="1514"/>
                  </a:lnTo>
                  <a:cubicBezTo>
                    <a:pt x="9721" y="1048"/>
                    <a:pt x="9578" y="433"/>
                    <a:pt x="9110" y="144"/>
                  </a:cubicBezTo>
                  <a:cubicBezTo>
                    <a:pt x="8952" y="46"/>
                    <a:pt x="8778" y="1"/>
                    <a:pt x="86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140650" y="2180125"/>
              <a:ext cx="611250" cy="644400"/>
            </a:xfrm>
            <a:custGeom>
              <a:avLst/>
              <a:gdLst/>
              <a:ahLst/>
              <a:cxnLst/>
              <a:rect l="l" t="t" r="r" b="b"/>
              <a:pathLst>
                <a:path w="24450" h="25776" fill="none" extrusionOk="0">
                  <a:moveTo>
                    <a:pt x="24206" y="8287"/>
                  </a:moveTo>
                  <a:cubicBezTo>
                    <a:pt x="24381" y="8395"/>
                    <a:pt x="24449" y="8600"/>
                    <a:pt x="24357" y="8747"/>
                  </a:cubicBezTo>
                  <a:lnTo>
                    <a:pt x="13897" y="25600"/>
                  </a:lnTo>
                  <a:cubicBezTo>
                    <a:pt x="13807" y="25746"/>
                    <a:pt x="13594" y="25776"/>
                    <a:pt x="13418" y="25668"/>
                  </a:cubicBezTo>
                  <a:lnTo>
                    <a:pt x="243" y="17492"/>
                  </a:lnTo>
                  <a:cubicBezTo>
                    <a:pt x="68" y="17383"/>
                    <a:pt x="0" y="17178"/>
                    <a:pt x="90" y="17031"/>
                  </a:cubicBezTo>
                  <a:lnTo>
                    <a:pt x="10552" y="179"/>
                  </a:lnTo>
                  <a:cubicBezTo>
                    <a:pt x="10642" y="31"/>
                    <a:pt x="10857" y="0"/>
                    <a:pt x="11033" y="111"/>
                  </a:cubicBezTo>
                  <a:close/>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200750" y="2216375"/>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6269200" y="2258900"/>
              <a:ext cx="269750" cy="434550"/>
            </a:xfrm>
            <a:custGeom>
              <a:avLst/>
              <a:gdLst/>
              <a:ahLst/>
              <a:cxnLst/>
              <a:rect l="l" t="t" r="r" b="b"/>
              <a:pathLst>
                <a:path w="10790" h="17382" fill="none" extrusionOk="0">
                  <a:moveTo>
                    <a:pt x="0" y="17381"/>
                  </a:moveTo>
                  <a:lnTo>
                    <a:pt x="1079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337650" y="2301375"/>
              <a:ext cx="269800" cy="434550"/>
            </a:xfrm>
            <a:custGeom>
              <a:avLst/>
              <a:gdLst/>
              <a:ahLst/>
              <a:cxnLst/>
              <a:rect l="l" t="t" r="r" b="b"/>
              <a:pathLst>
                <a:path w="10792" h="17382" fill="none" extrusionOk="0">
                  <a:moveTo>
                    <a:pt x="0" y="17382"/>
                  </a:moveTo>
                  <a:lnTo>
                    <a:pt x="10791"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6406150" y="2343850"/>
              <a:ext cx="269750" cy="434550"/>
            </a:xfrm>
            <a:custGeom>
              <a:avLst/>
              <a:gdLst/>
              <a:ahLst/>
              <a:cxnLst/>
              <a:rect l="l" t="t" r="r" b="b"/>
              <a:pathLst>
                <a:path w="10790" h="17382" fill="none" extrusionOk="0">
                  <a:moveTo>
                    <a:pt x="0" y="17382"/>
                  </a:moveTo>
                  <a:lnTo>
                    <a:pt x="10789" y="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6184625" y="253862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6229525" y="2466325"/>
              <a:ext cx="345200" cy="214275"/>
            </a:xfrm>
            <a:custGeom>
              <a:avLst/>
              <a:gdLst/>
              <a:ahLst/>
              <a:cxnLst/>
              <a:rect l="l" t="t" r="r" b="b"/>
              <a:pathLst>
                <a:path w="13808" h="8571" fill="none" extrusionOk="0">
                  <a:moveTo>
                    <a:pt x="0" y="1"/>
                  </a:moveTo>
                  <a:lnTo>
                    <a:pt x="13807" y="857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6274375" y="2394000"/>
              <a:ext cx="345250" cy="214275"/>
            </a:xfrm>
            <a:custGeom>
              <a:avLst/>
              <a:gdLst/>
              <a:ahLst/>
              <a:cxnLst/>
              <a:rect l="l" t="t" r="r" b="b"/>
              <a:pathLst>
                <a:path w="13810" h="8571" fill="none" extrusionOk="0">
                  <a:moveTo>
                    <a:pt x="1" y="1"/>
                  </a:moveTo>
                  <a:lnTo>
                    <a:pt x="13809" y="8571"/>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9275" y="2321675"/>
              <a:ext cx="345225" cy="214325"/>
            </a:xfrm>
            <a:custGeom>
              <a:avLst/>
              <a:gdLst/>
              <a:ahLst/>
              <a:cxnLst/>
              <a:rect l="l" t="t" r="r" b="b"/>
              <a:pathLst>
                <a:path w="13809" h="8573" fill="none" extrusionOk="0">
                  <a:moveTo>
                    <a:pt x="0" y="1"/>
                  </a:moveTo>
                  <a:lnTo>
                    <a:pt x="13809" y="8572"/>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364175" y="2249400"/>
              <a:ext cx="345225" cy="214225"/>
            </a:xfrm>
            <a:custGeom>
              <a:avLst/>
              <a:gdLst/>
              <a:ahLst/>
              <a:cxnLst/>
              <a:rect l="l" t="t" r="r" b="b"/>
              <a:pathLst>
                <a:path w="13809" h="8569" fill="none" extrusionOk="0">
                  <a:moveTo>
                    <a:pt x="0" y="1"/>
                  </a:moveTo>
                  <a:lnTo>
                    <a:pt x="13809" y="8569"/>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565600" y="2204550"/>
              <a:ext cx="44025" cy="70925"/>
            </a:xfrm>
            <a:custGeom>
              <a:avLst/>
              <a:gdLst/>
              <a:ahLst/>
              <a:cxnLst/>
              <a:rect l="l" t="t" r="r" b="b"/>
              <a:pathLst>
                <a:path w="1761" h="2837" fill="none" extrusionOk="0">
                  <a:moveTo>
                    <a:pt x="1" y="2836"/>
                  </a:moveTo>
                  <a:lnTo>
                    <a:pt x="1760" y="0"/>
                  </a:lnTo>
                </a:path>
              </a:pathLst>
            </a:custGeom>
            <a:noFill/>
            <a:ln w="18975" cap="flat" cmpd="sng">
              <a:solidFill>
                <a:schemeClr val="accent1"/>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694475" y="1287825"/>
              <a:ext cx="611300" cy="644400"/>
            </a:xfrm>
            <a:custGeom>
              <a:avLst/>
              <a:gdLst/>
              <a:ahLst/>
              <a:cxnLst/>
              <a:rect l="l" t="t" r="r" b="b"/>
              <a:pathLst>
                <a:path w="24452" h="25776" fill="none" extrusionOk="0">
                  <a:moveTo>
                    <a:pt x="13419" y="25668"/>
                  </a:moveTo>
                  <a:cubicBezTo>
                    <a:pt x="13593" y="25776"/>
                    <a:pt x="13809" y="25746"/>
                    <a:pt x="13899" y="25599"/>
                  </a:cubicBezTo>
                  <a:lnTo>
                    <a:pt x="24361" y="8744"/>
                  </a:lnTo>
                  <a:cubicBezTo>
                    <a:pt x="24451" y="8600"/>
                    <a:pt x="24382" y="8393"/>
                    <a:pt x="24208" y="8287"/>
                  </a:cubicBezTo>
                  <a:lnTo>
                    <a:pt x="11033" y="108"/>
                  </a:lnTo>
                  <a:cubicBezTo>
                    <a:pt x="10858" y="1"/>
                    <a:pt x="10644" y="31"/>
                    <a:pt x="10553" y="175"/>
                  </a:cubicBezTo>
                  <a:lnTo>
                    <a:pt x="92" y="17029"/>
                  </a:lnTo>
                  <a:cubicBezTo>
                    <a:pt x="1" y="17176"/>
                    <a:pt x="69" y="17382"/>
                    <a:pt x="244" y="17491"/>
                  </a:cubicBezTo>
                  <a:close/>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754600" y="1324075"/>
              <a:ext cx="269750" cy="434550"/>
            </a:xfrm>
            <a:custGeom>
              <a:avLst/>
              <a:gdLst/>
              <a:ahLst/>
              <a:cxnLst/>
              <a:rect l="l" t="t" r="r" b="b"/>
              <a:pathLst>
                <a:path w="10790" h="17382" fill="none" extrusionOk="0">
                  <a:moveTo>
                    <a:pt x="10789" y="0"/>
                  </a:moveTo>
                  <a:lnTo>
                    <a:pt x="0" y="1738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6823075" y="1366525"/>
              <a:ext cx="269675" cy="434575"/>
            </a:xfrm>
            <a:custGeom>
              <a:avLst/>
              <a:gdLst/>
              <a:ahLst/>
              <a:cxnLst/>
              <a:rect l="l" t="t" r="r" b="b"/>
              <a:pathLst>
                <a:path w="10787" h="17383" fill="none" extrusionOk="0">
                  <a:moveTo>
                    <a:pt x="10787" y="0"/>
                  </a:moveTo>
                  <a:lnTo>
                    <a:pt x="1" y="1738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891525" y="1409075"/>
              <a:ext cx="269750" cy="434525"/>
            </a:xfrm>
            <a:custGeom>
              <a:avLst/>
              <a:gdLst/>
              <a:ahLst/>
              <a:cxnLst/>
              <a:rect l="l" t="t" r="r" b="b"/>
              <a:pathLst>
                <a:path w="10790" h="17381" fill="none" extrusionOk="0">
                  <a:moveTo>
                    <a:pt x="10790" y="1"/>
                  </a:moveTo>
                  <a:lnTo>
                    <a:pt x="1" y="1738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6959975" y="1451550"/>
              <a:ext cx="269750" cy="434575"/>
            </a:xfrm>
            <a:custGeom>
              <a:avLst/>
              <a:gdLst/>
              <a:ahLst/>
              <a:cxnLst/>
              <a:rect l="l" t="t" r="r" b="b"/>
              <a:pathLst>
                <a:path w="10790" h="17383" fill="none" extrusionOk="0">
                  <a:moveTo>
                    <a:pt x="10790" y="1"/>
                  </a:moveTo>
                  <a:lnTo>
                    <a:pt x="1" y="17382"/>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6916550" y="1359450"/>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6871700" y="1431775"/>
              <a:ext cx="345200" cy="214250"/>
            </a:xfrm>
            <a:custGeom>
              <a:avLst/>
              <a:gdLst/>
              <a:ahLst/>
              <a:cxnLst/>
              <a:rect l="l" t="t" r="r" b="b"/>
              <a:pathLst>
                <a:path w="13808" h="8570" fill="none" extrusionOk="0">
                  <a:moveTo>
                    <a:pt x="0" y="0"/>
                  </a:moveTo>
                  <a:lnTo>
                    <a:pt x="13807"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6826750" y="1504075"/>
              <a:ext cx="345250" cy="214225"/>
            </a:xfrm>
            <a:custGeom>
              <a:avLst/>
              <a:gdLst/>
              <a:ahLst/>
              <a:cxnLst/>
              <a:rect l="l" t="t" r="r" b="b"/>
              <a:pathLst>
                <a:path w="13810" h="8569" fill="none" extrusionOk="0">
                  <a:moveTo>
                    <a:pt x="1" y="1"/>
                  </a:moveTo>
                  <a:lnTo>
                    <a:pt x="13809" y="8569"/>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6781900" y="1576375"/>
              <a:ext cx="345200" cy="214300"/>
            </a:xfrm>
            <a:custGeom>
              <a:avLst/>
              <a:gdLst/>
              <a:ahLst/>
              <a:cxnLst/>
              <a:rect l="l" t="t" r="r" b="b"/>
              <a:pathLst>
                <a:path w="13808" h="8572" fill="none" extrusionOk="0">
                  <a:moveTo>
                    <a:pt x="1" y="0"/>
                  </a:moveTo>
                  <a:lnTo>
                    <a:pt x="13807" y="8571"/>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6737050" y="1648700"/>
              <a:ext cx="345150" cy="214250"/>
            </a:xfrm>
            <a:custGeom>
              <a:avLst/>
              <a:gdLst/>
              <a:ahLst/>
              <a:cxnLst/>
              <a:rect l="l" t="t" r="r" b="b"/>
              <a:pathLst>
                <a:path w="13806" h="8570" fill="none" extrusionOk="0">
                  <a:moveTo>
                    <a:pt x="0" y="0"/>
                  </a:moveTo>
                  <a:lnTo>
                    <a:pt x="13806" y="8570"/>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805775" y="1817650"/>
              <a:ext cx="44000" cy="70825"/>
            </a:xfrm>
            <a:custGeom>
              <a:avLst/>
              <a:gdLst/>
              <a:ahLst/>
              <a:cxnLst/>
              <a:rect l="l" t="t" r="r" b="b"/>
              <a:pathLst>
                <a:path w="1760" h="2833" fill="none" extrusionOk="0">
                  <a:moveTo>
                    <a:pt x="1760" y="0"/>
                  </a:moveTo>
                  <a:lnTo>
                    <a:pt x="0" y="2833"/>
                  </a:lnTo>
                </a:path>
              </a:pathLst>
            </a:custGeom>
            <a:noFill/>
            <a:ln w="18975" cap="flat" cmpd="sng">
              <a:solidFill>
                <a:schemeClr val="accent4"/>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7256275" y="2393050"/>
              <a:ext cx="102725" cy="63750"/>
            </a:xfrm>
            <a:custGeom>
              <a:avLst/>
              <a:gdLst/>
              <a:ahLst/>
              <a:cxnLst/>
              <a:rect l="l" t="t" r="r" b="b"/>
              <a:pathLst>
                <a:path w="4109" h="2550" fill="none" extrusionOk="0">
                  <a:moveTo>
                    <a:pt x="0" y="1"/>
                  </a:moveTo>
                  <a:lnTo>
                    <a:pt x="4109" y="2549"/>
                  </a:lnTo>
                </a:path>
              </a:pathLst>
            </a:custGeom>
            <a:noFill/>
            <a:ln w="18975" cap="flat" cmpd="sng">
              <a:solidFill>
                <a:srgbClr val="72727C"/>
              </a:solidFill>
              <a:prstDash val="solid"/>
              <a:miter lim="1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7316225" y="2419000"/>
              <a:ext cx="66800" cy="63150"/>
            </a:xfrm>
            <a:custGeom>
              <a:avLst/>
              <a:gdLst/>
              <a:ahLst/>
              <a:cxnLst/>
              <a:rect l="l" t="t" r="r" b="b"/>
              <a:pathLst>
                <a:path w="2672" h="2526" extrusionOk="0">
                  <a:moveTo>
                    <a:pt x="1344" y="1"/>
                  </a:moveTo>
                  <a:cubicBezTo>
                    <a:pt x="921" y="1"/>
                    <a:pt x="509" y="212"/>
                    <a:pt x="271" y="598"/>
                  </a:cubicBezTo>
                  <a:cubicBezTo>
                    <a:pt x="0" y="1031"/>
                    <a:pt x="19" y="1584"/>
                    <a:pt x="316" y="2000"/>
                  </a:cubicBezTo>
                  <a:cubicBezTo>
                    <a:pt x="558" y="2335"/>
                    <a:pt x="942" y="2526"/>
                    <a:pt x="1344" y="2526"/>
                  </a:cubicBezTo>
                  <a:cubicBezTo>
                    <a:pt x="1439" y="2526"/>
                    <a:pt x="1535" y="2515"/>
                    <a:pt x="1630" y="2493"/>
                  </a:cubicBezTo>
                  <a:cubicBezTo>
                    <a:pt x="2128" y="2376"/>
                    <a:pt x="2506" y="1971"/>
                    <a:pt x="2588" y="1469"/>
                  </a:cubicBezTo>
                  <a:cubicBezTo>
                    <a:pt x="2672" y="964"/>
                    <a:pt x="2443" y="460"/>
                    <a:pt x="2009" y="191"/>
                  </a:cubicBezTo>
                  <a:cubicBezTo>
                    <a:pt x="1802" y="62"/>
                    <a:pt x="1571" y="1"/>
                    <a:pt x="1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7338350" y="2419075"/>
              <a:ext cx="46925" cy="63025"/>
            </a:xfrm>
            <a:custGeom>
              <a:avLst/>
              <a:gdLst/>
              <a:ahLst/>
              <a:cxnLst/>
              <a:rect l="l" t="t" r="r" b="b"/>
              <a:pathLst>
                <a:path w="1877" h="2521" extrusionOk="0">
                  <a:moveTo>
                    <a:pt x="463" y="0"/>
                  </a:moveTo>
                  <a:cubicBezTo>
                    <a:pt x="348" y="0"/>
                    <a:pt x="234" y="16"/>
                    <a:pt x="122" y="48"/>
                  </a:cubicBezTo>
                  <a:cubicBezTo>
                    <a:pt x="195" y="74"/>
                    <a:pt x="265" y="108"/>
                    <a:pt x="331" y="149"/>
                  </a:cubicBezTo>
                  <a:cubicBezTo>
                    <a:pt x="759" y="413"/>
                    <a:pt x="989" y="904"/>
                    <a:pt x="917" y="1401"/>
                  </a:cubicBezTo>
                  <a:cubicBezTo>
                    <a:pt x="845" y="1897"/>
                    <a:pt x="486" y="2303"/>
                    <a:pt x="1" y="2435"/>
                  </a:cubicBezTo>
                  <a:cubicBezTo>
                    <a:pt x="150" y="2493"/>
                    <a:pt x="304" y="2520"/>
                    <a:pt x="456" y="2520"/>
                  </a:cubicBezTo>
                  <a:cubicBezTo>
                    <a:pt x="922" y="2520"/>
                    <a:pt x="1367" y="2261"/>
                    <a:pt x="1586" y="1823"/>
                  </a:cubicBezTo>
                  <a:cubicBezTo>
                    <a:pt x="1877" y="1240"/>
                    <a:pt x="1676" y="531"/>
                    <a:pt x="1124" y="188"/>
                  </a:cubicBezTo>
                  <a:cubicBezTo>
                    <a:pt x="923" y="64"/>
                    <a:pt x="694" y="0"/>
                    <a:pt x="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6476375" y="2058575"/>
              <a:ext cx="205125" cy="133550"/>
            </a:xfrm>
            <a:custGeom>
              <a:avLst/>
              <a:gdLst/>
              <a:ahLst/>
              <a:cxnLst/>
              <a:rect l="l" t="t" r="r" b="b"/>
              <a:pathLst>
                <a:path w="8205" h="5342" extrusionOk="0">
                  <a:moveTo>
                    <a:pt x="486" y="1"/>
                  </a:moveTo>
                  <a:cubicBezTo>
                    <a:pt x="344" y="1"/>
                    <a:pt x="205" y="72"/>
                    <a:pt x="125" y="202"/>
                  </a:cubicBezTo>
                  <a:cubicBezTo>
                    <a:pt x="0" y="403"/>
                    <a:pt x="62" y="667"/>
                    <a:pt x="263" y="790"/>
                  </a:cubicBezTo>
                  <a:lnTo>
                    <a:pt x="7492" y="5277"/>
                  </a:lnTo>
                  <a:cubicBezTo>
                    <a:pt x="7562" y="5320"/>
                    <a:pt x="7640" y="5341"/>
                    <a:pt x="7717" y="5341"/>
                  </a:cubicBezTo>
                  <a:cubicBezTo>
                    <a:pt x="7860" y="5341"/>
                    <a:pt x="7999" y="5270"/>
                    <a:pt x="8080" y="5141"/>
                  </a:cubicBezTo>
                  <a:cubicBezTo>
                    <a:pt x="8205" y="4940"/>
                    <a:pt x="8143" y="4676"/>
                    <a:pt x="7941" y="4553"/>
                  </a:cubicBezTo>
                  <a:lnTo>
                    <a:pt x="712" y="66"/>
                  </a:lnTo>
                  <a:cubicBezTo>
                    <a:pt x="641" y="22"/>
                    <a:pt x="563" y="1"/>
                    <a:pt x="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43"/>
          <p:cNvGrpSpPr/>
          <p:nvPr/>
        </p:nvGrpSpPr>
        <p:grpSpPr>
          <a:xfrm>
            <a:off x="5825075" y="2556008"/>
            <a:ext cx="1299888" cy="1315343"/>
            <a:chOff x="3106200" y="901725"/>
            <a:chExt cx="2247775" cy="2274500"/>
          </a:xfrm>
        </p:grpSpPr>
        <p:sp>
          <p:nvSpPr>
            <p:cNvPr id="521" name="Google Shape;521;p43"/>
            <p:cNvSpPr/>
            <p:nvPr/>
          </p:nvSpPr>
          <p:spPr>
            <a:xfrm>
              <a:off x="3822900" y="2843875"/>
              <a:ext cx="365950" cy="332350"/>
            </a:xfrm>
            <a:custGeom>
              <a:avLst/>
              <a:gdLst/>
              <a:ahLst/>
              <a:cxnLst/>
              <a:rect l="l" t="t" r="r" b="b"/>
              <a:pathLst>
                <a:path w="14638" h="13294" extrusionOk="0">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964425" y="2109100"/>
              <a:ext cx="389550" cy="374325"/>
            </a:xfrm>
            <a:custGeom>
              <a:avLst/>
              <a:gdLst/>
              <a:ahLst/>
              <a:cxnLst/>
              <a:rect l="l" t="t" r="r" b="b"/>
              <a:pathLst>
                <a:path w="15582" h="14973" extrusionOk="0">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4803425" y="1280050"/>
              <a:ext cx="391825" cy="361300"/>
            </a:xfrm>
            <a:custGeom>
              <a:avLst/>
              <a:gdLst/>
              <a:ahLst/>
              <a:cxnLst/>
              <a:rect l="l" t="t" r="r" b="b"/>
              <a:pathLst>
                <a:path w="15673" h="14452" extrusionOk="0">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3956050" y="901725"/>
              <a:ext cx="350775" cy="326275"/>
            </a:xfrm>
            <a:custGeom>
              <a:avLst/>
              <a:gdLst/>
              <a:ahLst/>
              <a:cxnLst/>
              <a:rect l="l" t="t" r="r" b="b"/>
              <a:pathLst>
                <a:path w="14031" h="13051" extrusionOk="0">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3191450" y="1277300"/>
              <a:ext cx="410400" cy="382350"/>
            </a:xfrm>
            <a:custGeom>
              <a:avLst/>
              <a:gdLst/>
              <a:ahLst/>
              <a:cxnLst/>
              <a:rect l="l" t="t" r="r" b="b"/>
              <a:pathLst>
                <a:path w="16416" h="15294" extrusionOk="0">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3106250" y="962725"/>
              <a:ext cx="2185350" cy="2185450"/>
            </a:xfrm>
            <a:custGeom>
              <a:avLst/>
              <a:gdLst/>
              <a:ahLst/>
              <a:cxnLst/>
              <a:rect l="l" t="t" r="r" b="b"/>
              <a:pathLst>
                <a:path w="87414" h="87418" extrusionOk="0">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106200" y="1828900"/>
              <a:ext cx="2185450" cy="1319275"/>
            </a:xfrm>
            <a:custGeom>
              <a:avLst/>
              <a:gdLst/>
              <a:ahLst/>
              <a:cxnLst/>
              <a:rect l="l" t="t" r="r" b="b"/>
              <a:pathLst>
                <a:path w="87418" h="52771" extrusionOk="0">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3679125" y="1381375"/>
              <a:ext cx="275175" cy="189125"/>
            </a:xfrm>
            <a:custGeom>
              <a:avLst/>
              <a:gdLst/>
              <a:ahLst/>
              <a:cxnLst/>
              <a:rect l="l" t="t" r="r" b="b"/>
              <a:pathLst>
                <a:path w="11007" h="7565" extrusionOk="0">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3609350" y="1333525"/>
              <a:ext cx="368100" cy="259750"/>
            </a:xfrm>
            <a:custGeom>
              <a:avLst/>
              <a:gdLst/>
              <a:ahLst/>
              <a:cxnLst/>
              <a:rect l="l" t="t" r="r" b="b"/>
              <a:pathLst>
                <a:path w="14724" h="10390" extrusionOk="0">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3695525" y="1399525"/>
              <a:ext cx="258750" cy="170975"/>
            </a:xfrm>
            <a:custGeom>
              <a:avLst/>
              <a:gdLst/>
              <a:ahLst/>
              <a:cxnLst/>
              <a:rect l="l" t="t" r="r" b="b"/>
              <a:pathLst>
                <a:path w="10350" h="6839" extrusionOk="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4137525" y="1135200"/>
              <a:ext cx="177525" cy="97950"/>
            </a:xfrm>
            <a:custGeom>
              <a:avLst/>
              <a:gdLst/>
              <a:ahLst/>
              <a:cxnLst/>
              <a:rect l="l" t="t" r="r" b="b"/>
              <a:pathLst>
                <a:path w="7101" h="3918" extrusionOk="0">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4501475" y="1490450"/>
              <a:ext cx="107775" cy="98575"/>
            </a:xfrm>
            <a:custGeom>
              <a:avLst/>
              <a:gdLst/>
              <a:ahLst/>
              <a:cxnLst/>
              <a:rect l="l" t="t" r="r" b="b"/>
              <a:pathLst>
                <a:path w="4311" h="3943" extrusionOk="0">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4084175" y="1105850"/>
              <a:ext cx="239475" cy="148050"/>
            </a:xfrm>
            <a:custGeom>
              <a:avLst/>
              <a:gdLst/>
              <a:ahLst/>
              <a:cxnLst/>
              <a:rect l="l" t="t" r="r" b="b"/>
              <a:pathLst>
                <a:path w="9579" h="5922" extrusionOk="0">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4178450" y="1135275"/>
              <a:ext cx="136550" cy="97875"/>
            </a:xfrm>
            <a:custGeom>
              <a:avLst/>
              <a:gdLst/>
              <a:ahLst/>
              <a:cxnLst/>
              <a:rect l="l" t="t" r="r" b="b"/>
              <a:pathLst>
                <a:path w="5462" h="3915" extrusionOk="0">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3226975" y="1811900"/>
              <a:ext cx="222050" cy="234050"/>
            </a:xfrm>
            <a:custGeom>
              <a:avLst/>
              <a:gdLst/>
              <a:ahLst/>
              <a:cxnLst/>
              <a:rect l="l" t="t" r="r" b="b"/>
              <a:pathLst>
                <a:path w="8882" h="9362" extrusionOk="0">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3361675" y="1772425"/>
              <a:ext cx="130425" cy="177275"/>
            </a:xfrm>
            <a:custGeom>
              <a:avLst/>
              <a:gdLst/>
              <a:ahLst/>
              <a:cxnLst/>
              <a:rect l="l" t="t" r="r" b="b"/>
              <a:pathLst>
                <a:path w="5217" h="7091" extrusionOk="0">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3153950" y="1851600"/>
              <a:ext cx="285325" cy="260775"/>
            </a:xfrm>
            <a:custGeom>
              <a:avLst/>
              <a:gdLst/>
              <a:ahLst/>
              <a:cxnLst/>
              <a:rect l="l" t="t" r="r" b="b"/>
              <a:pathLst>
                <a:path w="11413" h="10431" extrusionOk="0">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3249700" y="1811900"/>
              <a:ext cx="199325" cy="188600"/>
            </a:xfrm>
            <a:custGeom>
              <a:avLst/>
              <a:gdLst/>
              <a:ahLst/>
              <a:cxnLst/>
              <a:rect l="l" t="t" r="r" b="b"/>
              <a:pathLst>
                <a:path w="7973" h="7544" extrusionOk="0">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3437150" y="2222325"/>
              <a:ext cx="410600" cy="329600"/>
            </a:xfrm>
            <a:custGeom>
              <a:avLst/>
              <a:gdLst/>
              <a:ahLst/>
              <a:cxnLst/>
              <a:rect l="l" t="t" r="r" b="b"/>
              <a:pathLst>
                <a:path w="16424" h="13184" extrusionOk="0">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3457175" y="2222350"/>
              <a:ext cx="383200" cy="243375"/>
            </a:xfrm>
            <a:custGeom>
              <a:avLst/>
              <a:gdLst/>
              <a:ahLst/>
              <a:cxnLst/>
              <a:rect l="l" t="t" r="r" b="b"/>
              <a:pathLst>
                <a:path w="15328" h="9735" extrusionOk="0">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3400550" y="2398550"/>
              <a:ext cx="522875" cy="265175"/>
            </a:xfrm>
            <a:custGeom>
              <a:avLst/>
              <a:gdLst/>
              <a:ahLst/>
              <a:cxnLst/>
              <a:rect l="l" t="t" r="r" b="b"/>
              <a:pathLst>
                <a:path w="20915" h="10607" extrusionOk="0">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3791800" y="2814000"/>
              <a:ext cx="317825" cy="184550"/>
            </a:xfrm>
            <a:custGeom>
              <a:avLst/>
              <a:gdLst/>
              <a:ahLst/>
              <a:cxnLst/>
              <a:rect l="l" t="t" r="r" b="b"/>
              <a:pathLst>
                <a:path w="12713" h="7382" extrusionOk="0">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3823150" y="2917775"/>
              <a:ext cx="239000" cy="142875"/>
            </a:xfrm>
            <a:custGeom>
              <a:avLst/>
              <a:gdLst/>
              <a:ahLst/>
              <a:cxnLst/>
              <a:rect l="l" t="t" r="r" b="b"/>
              <a:pathLst>
                <a:path w="9560" h="5715" extrusionOk="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4323200" y="2222175"/>
              <a:ext cx="627375" cy="522850"/>
            </a:xfrm>
            <a:custGeom>
              <a:avLst/>
              <a:gdLst/>
              <a:ahLst/>
              <a:cxnLst/>
              <a:rect l="l" t="t" r="r" b="b"/>
              <a:pathLst>
                <a:path w="25095" h="20914" extrusionOk="0">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4336600" y="2222175"/>
              <a:ext cx="571425" cy="423300"/>
            </a:xfrm>
            <a:custGeom>
              <a:avLst/>
              <a:gdLst/>
              <a:ahLst/>
              <a:cxnLst/>
              <a:rect l="l" t="t" r="r" b="b"/>
              <a:pathLst>
                <a:path w="22857" h="16932" extrusionOk="0">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4281950" y="2437050"/>
              <a:ext cx="721350" cy="453350"/>
            </a:xfrm>
            <a:custGeom>
              <a:avLst/>
              <a:gdLst/>
              <a:ahLst/>
              <a:cxnLst/>
              <a:rect l="l" t="t" r="r" b="b"/>
              <a:pathLst>
                <a:path w="28854" h="18134" extrusionOk="0">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841600" y="1870125"/>
              <a:ext cx="131525" cy="89525"/>
            </a:xfrm>
            <a:custGeom>
              <a:avLst/>
              <a:gdLst/>
              <a:ahLst/>
              <a:cxnLst/>
              <a:rect l="l" t="t" r="r" b="b"/>
              <a:pathLst>
                <a:path w="5261" h="3581" extrusionOk="0">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838850" y="1898975"/>
              <a:ext cx="158975" cy="83000"/>
            </a:xfrm>
            <a:custGeom>
              <a:avLst/>
              <a:gdLst/>
              <a:ahLst/>
              <a:cxnLst/>
              <a:rect l="l" t="t" r="r" b="b"/>
              <a:pathLst>
                <a:path w="6359" h="3320" extrusionOk="0">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843750" y="1870125"/>
              <a:ext cx="115700" cy="72425"/>
            </a:xfrm>
            <a:custGeom>
              <a:avLst/>
              <a:gdLst/>
              <a:ahLst/>
              <a:cxnLst/>
              <a:rect l="l" t="t" r="r" b="b"/>
              <a:pathLst>
                <a:path w="4628" h="2897" extrusionOk="0">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392400" y="1854975"/>
              <a:ext cx="103600" cy="92125"/>
            </a:xfrm>
            <a:custGeom>
              <a:avLst/>
              <a:gdLst/>
              <a:ahLst/>
              <a:cxnLst/>
              <a:rect l="l" t="t" r="r" b="b"/>
              <a:pathLst>
                <a:path w="4144" h="3685" extrusionOk="0">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318850" y="1823500"/>
              <a:ext cx="212250" cy="166600"/>
            </a:xfrm>
            <a:custGeom>
              <a:avLst/>
              <a:gdLst/>
              <a:ahLst/>
              <a:cxnLst/>
              <a:rect l="l" t="t" r="r" b="b"/>
              <a:pathLst>
                <a:path w="8490" h="6664" extrusionOk="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959950" y="1941925"/>
              <a:ext cx="65125" cy="52875"/>
            </a:xfrm>
            <a:custGeom>
              <a:avLst/>
              <a:gdLst/>
              <a:ahLst/>
              <a:cxnLst/>
              <a:rect l="l" t="t" r="r" b="b"/>
              <a:pathLst>
                <a:path w="2605" h="2115" extrusionOk="0">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536100" y="1474475"/>
              <a:ext cx="71925" cy="49275"/>
            </a:xfrm>
            <a:custGeom>
              <a:avLst/>
              <a:gdLst/>
              <a:ahLst/>
              <a:cxnLst/>
              <a:rect l="l" t="t" r="r" b="b"/>
              <a:pathLst>
                <a:path w="2877" h="1971" extrusionOk="0">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4945775" y="1613600"/>
              <a:ext cx="68825" cy="55300"/>
            </a:xfrm>
            <a:custGeom>
              <a:avLst/>
              <a:gdLst/>
              <a:ahLst/>
              <a:cxnLst/>
              <a:rect l="l" t="t" r="r" b="b"/>
              <a:pathLst>
                <a:path w="2753" h="2212" extrusionOk="0">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4552850" y="1239350"/>
              <a:ext cx="139350" cy="72575"/>
            </a:xfrm>
            <a:custGeom>
              <a:avLst/>
              <a:gdLst/>
              <a:ahLst/>
              <a:cxnLst/>
              <a:rect l="l" t="t" r="r" b="b"/>
              <a:pathLst>
                <a:path w="5574" h="2903" extrusionOk="0">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3174425" y="2413200"/>
              <a:ext cx="143600" cy="231125"/>
            </a:xfrm>
            <a:custGeom>
              <a:avLst/>
              <a:gdLst/>
              <a:ahLst/>
              <a:cxnLst/>
              <a:rect l="l" t="t" r="r" b="b"/>
              <a:pathLst>
                <a:path w="5744" h="9245" extrusionOk="0">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159675" y="2422900"/>
              <a:ext cx="135100" cy="220575"/>
            </a:xfrm>
            <a:custGeom>
              <a:avLst/>
              <a:gdLst/>
              <a:ahLst/>
              <a:cxnLst/>
              <a:rect l="l" t="t" r="r" b="b"/>
              <a:pathLst>
                <a:path w="5404" h="8823" extrusionOk="0">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3191800" y="2502975"/>
              <a:ext cx="102950" cy="140525"/>
            </a:xfrm>
            <a:custGeom>
              <a:avLst/>
              <a:gdLst/>
              <a:ahLst/>
              <a:cxnLst/>
              <a:rect l="l" t="t" r="r" b="b"/>
              <a:pathLst>
                <a:path w="4118" h="5621" extrusionOk="0">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4908175" y="1614100"/>
              <a:ext cx="105525" cy="84650"/>
            </a:xfrm>
            <a:custGeom>
              <a:avLst/>
              <a:gdLst/>
              <a:ahLst/>
              <a:cxnLst/>
              <a:rect l="l" t="t" r="r" b="b"/>
              <a:pathLst>
                <a:path w="4221" h="3386" extrusionOk="0">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fade">
                                      <p:cBhvr>
                                        <p:cTn id="7" dur="500"/>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
                                            <p:txEl>
                                              <p:pRg st="0" end="0"/>
                                            </p:txEl>
                                          </p:spTgt>
                                        </p:tgtEl>
                                        <p:attrNameLst>
                                          <p:attrName>style.visibility</p:attrName>
                                        </p:attrNameLst>
                                      </p:cBhvr>
                                      <p:to>
                                        <p:strVal val="visible"/>
                                      </p:to>
                                    </p:set>
                                    <p:animEffect transition="in" filter="fade">
                                      <p:cBhvr>
                                        <p:cTn id="12" dur="500"/>
                                        <p:tgtEl>
                                          <p:spTgt spid="4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
                                            <p:txEl>
                                              <p:pRg st="2" end="2"/>
                                            </p:txEl>
                                          </p:spTgt>
                                        </p:tgtEl>
                                        <p:attrNameLst>
                                          <p:attrName>style.visibility</p:attrName>
                                        </p:attrNameLst>
                                      </p:cBhvr>
                                      <p:to>
                                        <p:strVal val="visible"/>
                                      </p:to>
                                    </p:set>
                                    <p:animEffect transition="in" filter="fade">
                                      <p:cBhvr>
                                        <p:cTn id="17" dur="500"/>
                                        <p:tgtEl>
                                          <p:spTgt spid="4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1">
                                            <p:txEl>
                                              <p:pRg st="4" end="4"/>
                                            </p:txEl>
                                          </p:spTgt>
                                        </p:tgtEl>
                                        <p:attrNameLst>
                                          <p:attrName>style.visibility</p:attrName>
                                        </p:attrNameLst>
                                      </p:cBhvr>
                                      <p:to>
                                        <p:strVal val="visible"/>
                                      </p:to>
                                    </p:set>
                                    <p:animEffect transition="in" filter="fade">
                                      <p:cBhvr>
                                        <p:cTn id="22" dur="500"/>
                                        <p:tgtEl>
                                          <p:spTgt spid="4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5"/>
          <p:cNvSpPr txBox="1">
            <a:spLocks noGrp="1"/>
          </p:cNvSpPr>
          <p:nvPr>
            <p:ph type="subTitle" idx="4"/>
          </p:nvPr>
        </p:nvSpPr>
        <p:spPr>
          <a:xfrm>
            <a:off x="3614100" y="17772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3300"/>
                </a:solidFill>
                <a:latin typeface="Bahnschrift" panose="020B0502040204020203" pitchFamily="34" charset="0"/>
              </a:rPr>
              <a:t>NHẬT KÝ</a:t>
            </a:r>
            <a:endParaRPr>
              <a:solidFill>
                <a:srgbClr val="FF3300"/>
              </a:solidFill>
              <a:latin typeface="Bahnschrift" panose="020B0502040204020203" pitchFamily="34" charset="0"/>
            </a:endParaRPr>
          </a:p>
        </p:txBody>
      </p:sp>
      <p:sp>
        <p:nvSpPr>
          <p:cNvPr id="571" name="Google Shape;571;p45"/>
          <p:cNvSpPr txBox="1">
            <a:spLocks noGrp="1"/>
          </p:cNvSpPr>
          <p:nvPr>
            <p:ph type="subTitle" idx="1"/>
          </p:nvPr>
        </p:nvSpPr>
        <p:spPr>
          <a:xfrm>
            <a:off x="3614100" y="36033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67E6E6"/>
                </a:solidFill>
                <a:latin typeface="Bahnschrift" panose="020B0502040204020203" pitchFamily="34" charset="0"/>
              </a:rPr>
              <a:t>THE WORD</a:t>
            </a:r>
            <a:endParaRPr>
              <a:solidFill>
                <a:srgbClr val="67E6E6"/>
              </a:solidFill>
              <a:latin typeface="Bahnschrift" panose="020B0502040204020203" pitchFamily="34" charset="0"/>
            </a:endParaRPr>
          </a:p>
        </p:txBody>
      </p:sp>
      <p:sp>
        <p:nvSpPr>
          <p:cNvPr id="572" name="Google Shape;572;p45"/>
          <p:cNvSpPr txBox="1">
            <a:spLocks noGrp="1"/>
          </p:cNvSpPr>
          <p:nvPr>
            <p:ph type="subTitle" idx="2"/>
          </p:nvPr>
        </p:nvSpPr>
        <p:spPr>
          <a:xfrm>
            <a:off x="6366975" y="36033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3300"/>
                </a:solidFill>
                <a:latin typeface="Bahnschrift" panose="020B0502040204020203" pitchFamily="34" charset="0"/>
              </a:rPr>
              <a:t>GHI ÂM</a:t>
            </a:r>
            <a:endParaRPr>
              <a:solidFill>
                <a:srgbClr val="FF3300"/>
              </a:solidFill>
              <a:latin typeface="Bahnschrift" panose="020B0502040204020203" pitchFamily="34" charset="0"/>
            </a:endParaRPr>
          </a:p>
        </p:txBody>
      </p:sp>
      <p:sp>
        <p:nvSpPr>
          <p:cNvPr id="573" name="Google Shape;573;p45"/>
          <p:cNvSpPr txBox="1">
            <a:spLocks noGrp="1"/>
          </p:cNvSpPr>
          <p:nvPr>
            <p:ph type="subTitle" idx="3"/>
          </p:nvPr>
        </p:nvSpPr>
        <p:spPr>
          <a:xfrm>
            <a:off x="861225" y="1774500"/>
            <a:ext cx="19158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92D050"/>
                </a:solidFill>
                <a:latin typeface="Bahnschrift" panose="020B0502040204020203" pitchFamily="34" charset="0"/>
              </a:rPr>
              <a:t>TRÒ CHƠI</a:t>
            </a:r>
            <a:endParaRPr>
              <a:solidFill>
                <a:srgbClr val="92D050"/>
              </a:solidFill>
              <a:latin typeface="Bahnschrift" panose="020B0502040204020203" pitchFamily="34" charset="0"/>
            </a:endParaRPr>
          </a:p>
        </p:txBody>
      </p:sp>
      <p:sp>
        <p:nvSpPr>
          <p:cNvPr id="574" name="Google Shape;574;p45"/>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7E6E6"/>
                </a:solidFill>
                <a:latin typeface="Bahnschrift" panose="020B0502040204020203" pitchFamily="34" charset="0"/>
              </a:rPr>
              <a:t>CÁC CHỨC NĂNG</a:t>
            </a:r>
            <a:endParaRPr>
              <a:solidFill>
                <a:srgbClr val="67E6E6"/>
              </a:solidFill>
              <a:latin typeface="Bahnschrift" panose="020B0502040204020203" pitchFamily="34" charset="0"/>
            </a:endParaRPr>
          </a:p>
        </p:txBody>
      </p:sp>
      <p:grpSp>
        <p:nvGrpSpPr>
          <p:cNvPr id="575" name="Google Shape;575;p45"/>
          <p:cNvGrpSpPr/>
          <p:nvPr/>
        </p:nvGrpSpPr>
        <p:grpSpPr>
          <a:xfrm>
            <a:off x="950709" y="1224936"/>
            <a:ext cx="454300" cy="552267"/>
            <a:chOff x="3561975" y="1204475"/>
            <a:chExt cx="524475" cy="637575"/>
          </a:xfrm>
        </p:grpSpPr>
        <p:sp>
          <p:nvSpPr>
            <p:cNvPr id="576" name="Google Shape;576;p45"/>
            <p:cNvSpPr/>
            <p:nvPr/>
          </p:nvSpPr>
          <p:spPr>
            <a:xfrm>
              <a:off x="3911625" y="1728900"/>
              <a:ext cx="41175" cy="72000"/>
            </a:xfrm>
            <a:custGeom>
              <a:avLst/>
              <a:gdLst/>
              <a:ahLst/>
              <a:cxnLst/>
              <a:rect l="l" t="t" r="r" b="b"/>
              <a:pathLst>
                <a:path w="1647" h="2880" extrusionOk="0">
                  <a:moveTo>
                    <a:pt x="1" y="1"/>
                  </a:moveTo>
                  <a:lnTo>
                    <a:pt x="823" y="2880"/>
                  </a:lnTo>
                  <a:lnTo>
                    <a:pt x="1646" y="2880"/>
                  </a:lnTo>
                  <a:lnTo>
                    <a:pt x="16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911600" y="1728900"/>
              <a:ext cx="20600" cy="72000"/>
            </a:xfrm>
            <a:custGeom>
              <a:avLst/>
              <a:gdLst/>
              <a:ahLst/>
              <a:cxnLst/>
              <a:rect l="l" t="t" r="r" b="b"/>
              <a:pathLst>
                <a:path w="824" h="2880" extrusionOk="0">
                  <a:moveTo>
                    <a:pt x="0" y="1"/>
                  </a:moveTo>
                  <a:lnTo>
                    <a:pt x="0" y="2880"/>
                  </a:lnTo>
                  <a:lnTo>
                    <a:pt x="824" y="2880"/>
                  </a:ln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911625" y="1800875"/>
              <a:ext cx="70250" cy="28575"/>
            </a:xfrm>
            <a:custGeom>
              <a:avLst/>
              <a:gdLst/>
              <a:ahLst/>
              <a:cxnLst/>
              <a:rect l="l" t="t" r="r" b="b"/>
              <a:pathLst>
                <a:path w="2810" h="1143" extrusionOk="0">
                  <a:moveTo>
                    <a:pt x="1" y="1"/>
                  </a:moveTo>
                  <a:lnTo>
                    <a:pt x="1" y="824"/>
                  </a:lnTo>
                  <a:lnTo>
                    <a:pt x="412" y="1143"/>
                  </a:lnTo>
                  <a:lnTo>
                    <a:pt x="2468" y="1143"/>
                  </a:lnTo>
                  <a:lnTo>
                    <a:pt x="2809" y="824"/>
                  </a:lnTo>
                  <a:cubicBezTo>
                    <a:pt x="2634" y="330"/>
                    <a:pt x="2168" y="1"/>
                    <a:pt x="16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911625" y="1821475"/>
              <a:ext cx="72000" cy="20575"/>
            </a:xfrm>
            <a:custGeom>
              <a:avLst/>
              <a:gdLst/>
              <a:ahLst/>
              <a:cxnLst/>
              <a:rect l="l" t="t" r="r" b="b"/>
              <a:pathLst>
                <a:path w="2880" h="823" extrusionOk="0">
                  <a:moveTo>
                    <a:pt x="1" y="0"/>
                  </a:moveTo>
                  <a:lnTo>
                    <a:pt x="1" y="410"/>
                  </a:lnTo>
                  <a:cubicBezTo>
                    <a:pt x="1" y="638"/>
                    <a:pt x="184" y="822"/>
                    <a:pt x="411" y="822"/>
                  </a:cubicBezTo>
                  <a:lnTo>
                    <a:pt x="2468" y="822"/>
                  </a:lnTo>
                  <a:cubicBezTo>
                    <a:pt x="2694" y="822"/>
                    <a:pt x="2880" y="638"/>
                    <a:pt x="2880" y="410"/>
                  </a:cubicBezTo>
                  <a:cubicBezTo>
                    <a:pt x="2880" y="270"/>
                    <a:pt x="2856" y="132"/>
                    <a:pt x="2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767675" y="1728900"/>
              <a:ext cx="41150" cy="72000"/>
            </a:xfrm>
            <a:custGeom>
              <a:avLst/>
              <a:gdLst/>
              <a:ahLst/>
              <a:cxnLst/>
              <a:rect l="l" t="t" r="r" b="b"/>
              <a:pathLst>
                <a:path w="1646" h="2880" extrusionOk="0">
                  <a:moveTo>
                    <a:pt x="0" y="1"/>
                  </a:moveTo>
                  <a:lnTo>
                    <a:pt x="822" y="2880"/>
                  </a:lnTo>
                  <a:lnTo>
                    <a:pt x="1646" y="2880"/>
                  </a:lnTo>
                  <a:lnTo>
                    <a:pt x="1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767625" y="1728900"/>
              <a:ext cx="20625" cy="72000"/>
            </a:xfrm>
            <a:custGeom>
              <a:avLst/>
              <a:gdLst/>
              <a:ahLst/>
              <a:cxnLst/>
              <a:rect l="l" t="t" r="r" b="b"/>
              <a:pathLst>
                <a:path w="825" h="2880" extrusionOk="0">
                  <a:moveTo>
                    <a:pt x="1" y="1"/>
                  </a:moveTo>
                  <a:lnTo>
                    <a:pt x="1" y="2880"/>
                  </a:lnTo>
                  <a:lnTo>
                    <a:pt x="824" y="2880"/>
                  </a:ln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4015550" y="1682625"/>
              <a:ext cx="70900" cy="138875"/>
            </a:xfrm>
            <a:custGeom>
              <a:avLst/>
              <a:gdLst/>
              <a:ahLst/>
              <a:cxnLst/>
              <a:rect l="l" t="t" r="r" b="b"/>
              <a:pathLst>
                <a:path w="2836" h="5555" extrusionOk="0">
                  <a:moveTo>
                    <a:pt x="0" y="1"/>
                  </a:moveTo>
                  <a:lnTo>
                    <a:pt x="1247" y="2292"/>
                  </a:lnTo>
                  <a:cubicBezTo>
                    <a:pt x="1388" y="2577"/>
                    <a:pt x="1562" y="3251"/>
                    <a:pt x="1562" y="3571"/>
                  </a:cubicBezTo>
                  <a:lnTo>
                    <a:pt x="2014" y="5554"/>
                  </a:lnTo>
                  <a:cubicBezTo>
                    <a:pt x="2468" y="5554"/>
                    <a:pt x="2836" y="5185"/>
                    <a:pt x="2836" y="4731"/>
                  </a:cubicBezTo>
                  <a:lnTo>
                    <a:pt x="2836" y="3544"/>
                  </a:lnTo>
                  <a:cubicBezTo>
                    <a:pt x="2836" y="3241"/>
                    <a:pt x="2781" y="2941"/>
                    <a:pt x="2672" y="2658"/>
                  </a:cubicBezTo>
                  <a:lnTo>
                    <a:pt x="1872" y="58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4019800" y="1700450"/>
              <a:ext cx="46075" cy="121050"/>
            </a:xfrm>
            <a:custGeom>
              <a:avLst/>
              <a:gdLst/>
              <a:ahLst/>
              <a:cxnLst/>
              <a:rect l="l" t="t" r="r" b="b"/>
              <a:pathLst>
                <a:path w="1843" h="4842" extrusionOk="0">
                  <a:moveTo>
                    <a:pt x="231" y="1"/>
                  </a:moveTo>
                  <a:lnTo>
                    <a:pt x="0" y="332"/>
                  </a:lnTo>
                  <a:lnTo>
                    <a:pt x="804" y="1938"/>
                  </a:lnTo>
                  <a:cubicBezTo>
                    <a:pt x="945" y="2224"/>
                    <a:pt x="1020" y="2539"/>
                    <a:pt x="1020" y="2858"/>
                  </a:cubicBezTo>
                  <a:lnTo>
                    <a:pt x="1020" y="4018"/>
                  </a:lnTo>
                  <a:cubicBezTo>
                    <a:pt x="1020" y="4472"/>
                    <a:pt x="1388" y="4841"/>
                    <a:pt x="1842" y="4841"/>
                  </a:cubicBezTo>
                  <a:lnTo>
                    <a:pt x="1842" y="2859"/>
                  </a:lnTo>
                  <a:cubicBezTo>
                    <a:pt x="1842" y="2412"/>
                    <a:pt x="1738" y="1970"/>
                    <a:pt x="1540" y="1570"/>
                  </a:cubicBezTo>
                  <a:lnTo>
                    <a:pt x="809" y="111"/>
                  </a:lnTo>
                  <a:lnTo>
                    <a:pt x="2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963025" y="1626075"/>
              <a:ext cx="99350" cy="77175"/>
            </a:xfrm>
            <a:custGeom>
              <a:avLst/>
              <a:gdLst/>
              <a:ahLst/>
              <a:cxnLst/>
              <a:rect l="l" t="t" r="r" b="b"/>
              <a:pathLst>
                <a:path w="3974" h="3087" extrusionOk="0">
                  <a:moveTo>
                    <a:pt x="177" y="1"/>
                  </a:moveTo>
                  <a:lnTo>
                    <a:pt x="0" y="617"/>
                  </a:lnTo>
                  <a:lnTo>
                    <a:pt x="0" y="1677"/>
                  </a:lnTo>
                  <a:lnTo>
                    <a:pt x="1136" y="1677"/>
                  </a:lnTo>
                  <a:cubicBezTo>
                    <a:pt x="1449" y="1677"/>
                    <a:pt x="2079" y="2021"/>
                    <a:pt x="2217" y="2300"/>
                  </a:cubicBezTo>
                  <a:lnTo>
                    <a:pt x="3080" y="3086"/>
                  </a:lnTo>
                  <a:lnTo>
                    <a:pt x="3973" y="2843"/>
                  </a:lnTo>
                  <a:lnTo>
                    <a:pt x="3286" y="1055"/>
                  </a:lnTo>
                  <a:cubicBezTo>
                    <a:pt x="3041" y="419"/>
                    <a:pt x="2431" y="1"/>
                    <a:pt x="1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963025" y="1656925"/>
              <a:ext cx="77025" cy="51850"/>
            </a:xfrm>
            <a:custGeom>
              <a:avLst/>
              <a:gdLst/>
              <a:ahLst/>
              <a:cxnLst/>
              <a:rect l="l" t="t" r="r" b="b"/>
              <a:pathLst>
                <a:path w="3081" h="2074" extrusionOk="0">
                  <a:moveTo>
                    <a:pt x="1142" y="0"/>
                  </a:moveTo>
                  <a:cubicBezTo>
                    <a:pt x="1140" y="0"/>
                    <a:pt x="1139" y="0"/>
                    <a:pt x="1138" y="0"/>
                  </a:cubicBezTo>
                  <a:lnTo>
                    <a:pt x="0" y="0"/>
                  </a:lnTo>
                  <a:lnTo>
                    <a:pt x="0" y="824"/>
                  </a:lnTo>
                  <a:lnTo>
                    <a:pt x="1138" y="824"/>
                  </a:lnTo>
                  <a:cubicBezTo>
                    <a:pt x="1449" y="824"/>
                    <a:pt x="1734" y="999"/>
                    <a:pt x="1874" y="1278"/>
                  </a:cubicBezTo>
                  <a:lnTo>
                    <a:pt x="2271" y="2073"/>
                  </a:lnTo>
                  <a:lnTo>
                    <a:pt x="3080" y="1854"/>
                  </a:lnTo>
                  <a:lnTo>
                    <a:pt x="2609" y="910"/>
                  </a:lnTo>
                  <a:cubicBezTo>
                    <a:pt x="2333" y="352"/>
                    <a:pt x="1764" y="0"/>
                    <a:pt x="1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644250" y="1369000"/>
              <a:ext cx="20575" cy="102850"/>
            </a:xfrm>
            <a:custGeom>
              <a:avLst/>
              <a:gdLst/>
              <a:ahLst/>
              <a:cxnLst/>
              <a:rect l="l" t="t" r="r" b="b"/>
              <a:pathLst>
                <a:path w="823" h="4114" extrusionOk="0">
                  <a:moveTo>
                    <a:pt x="1" y="0"/>
                  </a:moveTo>
                  <a:lnTo>
                    <a:pt x="1" y="4113"/>
                  </a:lnTo>
                  <a:lnTo>
                    <a:pt x="823" y="4113"/>
                  </a:lnTo>
                  <a:lnTo>
                    <a:pt x="8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561975" y="1461575"/>
              <a:ext cx="113150" cy="113100"/>
            </a:xfrm>
            <a:custGeom>
              <a:avLst/>
              <a:gdLst/>
              <a:ahLst/>
              <a:cxnLst/>
              <a:rect l="l" t="t" r="r" b="b"/>
              <a:pathLst>
                <a:path w="4526" h="4524" extrusionOk="0">
                  <a:moveTo>
                    <a:pt x="3703" y="0"/>
                  </a:moveTo>
                  <a:lnTo>
                    <a:pt x="3218" y="410"/>
                  </a:lnTo>
                  <a:lnTo>
                    <a:pt x="3218" y="3184"/>
                  </a:lnTo>
                  <a:lnTo>
                    <a:pt x="413" y="3184"/>
                  </a:lnTo>
                  <a:lnTo>
                    <a:pt x="1" y="3701"/>
                  </a:lnTo>
                  <a:lnTo>
                    <a:pt x="1" y="4113"/>
                  </a:lnTo>
                  <a:cubicBezTo>
                    <a:pt x="1" y="4339"/>
                    <a:pt x="185" y="4523"/>
                    <a:pt x="413" y="4523"/>
                  </a:cubicBezTo>
                  <a:lnTo>
                    <a:pt x="3703" y="4523"/>
                  </a:lnTo>
                  <a:cubicBezTo>
                    <a:pt x="4158" y="4523"/>
                    <a:pt x="4525" y="4156"/>
                    <a:pt x="4525" y="3701"/>
                  </a:cubicBezTo>
                  <a:lnTo>
                    <a:pt x="4525" y="412"/>
                  </a:lnTo>
                  <a:cubicBezTo>
                    <a:pt x="4525" y="184"/>
                    <a:pt x="4342" y="0"/>
                    <a:pt x="4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561975" y="1461575"/>
              <a:ext cx="92600" cy="92550"/>
            </a:xfrm>
            <a:custGeom>
              <a:avLst/>
              <a:gdLst/>
              <a:ahLst/>
              <a:cxnLst/>
              <a:rect l="l" t="t" r="r" b="b"/>
              <a:pathLst>
                <a:path w="3704" h="3702" extrusionOk="0">
                  <a:moveTo>
                    <a:pt x="3289" y="0"/>
                  </a:moveTo>
                  <a:cubicBezTo>
                    <a:pt x="3063" y="0"/>
                    <a:pt x="2880" y="185"/>
                    <a:pt x="2880" y="410"/>
                  </a:cubicBezTo>
                  <a:lnTo>
                    <a:pt x="2880" y="2879"/>
                  </a:lnTo>
                  <a:lnTo>
                    <a:pt x="413" y="2879"/>
                  </a:lnTo>
                  <a:cubicBezTo>
                    <a:pt x="412" y="2879"/>
                    <a:pt x="411" y="2879"/>
                    <a:pt x="410" y="2879"/>
                  </a:cubicBezTo>
                  <a:cubicBezTo>
                    <a:pt x="183" y="2879"/>
                    <a:pt x="1" y="3064"/>
                    <a:pt x="1" y="3290"/>
                  </a:cubicBezTo>
                  <a:lnTo>
                    <a:pt x="1" y="3701"/>
                  </a:lnTo>
                  <a:lnTo>
                    <a:pt x="2880" y="3701"/>
                  </a:lnTo>
                  <a:cubicBezTo>
                    <a:pt x="3334" y="3701"/>
                    <a:pt x="3703" y="3333"/>
                    <a:pt x="3703" y="2879"/>
                  </a:cubicBezTo>
                  <a:lnTo>
                    <a:pt x="3703" y="0"/>
                  </a:lnTo>
                  <a:lnTo>
                    <a:pt x="3292" y="0"/>
                  </a:lnTo>
                  <a:cubicBezTo>
                    <a:pt x="3291" y="0"/>
                    <a:pt x="3290" y="0"/>
                    <a:pt x="3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602100" y="1512950"/>
              <a:ext cx="82850" cy="156825"/>
            </a:xfrm>
            <a:custGeom>
              <a:avLst/>
              <a:gdLst/>
              <a:ahLst/>
              <a:cxnLst/>
              <a:rect l="l" t="t" r="r" b="b"/>
              <a:pathLst>
                <a:path w="3314" h="6273" extrusionOk="0">
                  <a:moveTo>
                    <a:pt x="453" y="1"/>
                  </a:moveTo>
                  <a:lnTo>
                    <a:pt x="0" y="823"/>
                  </a:lnTo>
                  <a:lnTo>
                    <a:pt x="0" y="1693"/>
                  </a:lnTo>
                  <a:cubicBezTo>
                    <a:pt x="0" y="2204"/>
                    <a:pt x="119" y="2707"/>
                    <a:pt x="348" y="3164"/>
                  </a:cubicBezTo>
                  <a:lnTo>
                    <a:pt x="1602" y="5363"/>
                  </a:lnTo>
                  <a:cubicBezTo>
                    <a:pt x="1881" y="5921"/>
                    <a:pt x="2451" y="6273"/>
                    <a:pt x="3073" y="6273"/>
                  </a:cubicBezTo>
                  <a:lnTo>
                    <a:pt x="3314" y="6273"/>
                  </a:lnTo>
                  <a:lnTo>
                    <a:pt x="2920" y="4526"/>
                  </a:lnTo>
                  <a:lnTo>
                    <a:pt x="2686" y="4526"/>
                  </a:lnTo>
                  <a:lnTo>
                    <a:pt x="1438" y="2342"/>
                  </a:lnTo>
                  <a:cubicBezTo>
                    <a:pt x="1332" y="2156"/>
                    <a:pt x="1275" y="1945"/>
                    <a:pt x="1275" y="1730"/>
                  </a:cubicBezTo>
                  <a:lnTo>
                    <a:pt x="12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592825" y="1512950"/>
              <a:ext cx="104200" cy="164575"/>
            </a:xfrm>
            <a:custGeom>
              <a:avLst/>
              <a:gdLst/>
              <a:ahLst/>
              <a:cxnLst/>
              <a:rect l="l" t="t" r="r" b="b"/>
              <a:pathLst>
                <a:path w="4168" h="6583" extrusionOk="0">
                  <a:moveTo>
                    <a:pt x="824" y="1"/>
                  </a:moveTo>
                  <a:cubicBezTo>
                    <a:pt x="368" y="1"/>
                    <a:pt x="1" y="370"/>
                    <a:pt x="1" y="824"/>
                  </a:cubicBezTo>
                  <a:lnTo>
                    <a:pt x="1" y="1693"/>
                  </a:lnTo>
                  <a:cubicBezTo>
                    <a:pt x="1" y="2204"/>
                    <a:pt x="119" y="2707"/>
                    <a:pt x="349" y="3164"/>
                  </a:cubicBezTo>
                  <a:lnTo>
                    <a:pt x="1602" y="5673"/>
                  </a:lnTo>
                  <a:cubicBezTo>
                    <a:pt x="1881" y="6230"/>
                    <a:pt x="2451" y="6583"/>
                    <a:pt x="3075" y="6583"/>
                  </a:cubicBezTo>
                  <a:lnTo>
                    <a:pt x="3291" y="6583"/>
                  </a:lnTo>
                  <a:lnTo>
                    <a:pt x="4167" y="6223"/>
                  </a:lnTo>
                  <a:lnTo>
                    <a:pt x="3291" y="5761"/>
                  </a:lnTo>
                  <a:lnTo>
                    <a:pt x="3075" y="5761"/>
                  </a:lnTo>
                  <a:cubicBezTo>
                    <a:pt x="2762" y="5761"/>
                    <a:pt x="2478" y="5585"/>
                    <a:pt x="2339" y="5305"/>
                  </a:cubicBezTo>
                  <a:lnTo>
                    <a:pt x="1084" y="2797"/>
                  </a:lnTo>
                  <a:cubicBezTo>
                    <a:pt x="913" y="2453"/>
                    <a:pt x="824" y="2075"/>
                    <a:pt x="824" y="1693"/>
                  </a:cubicBezTo>
                  <a:lnTo>
                    <a:pt x="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739550" y="1574300"/>
              <a:ext cx="252775" cy="188050"/>
            </a:xfrm>
            <a:custGeom>
              <a:avLst/>
              <a:gdLst/>
              <a:ahLst/>
              <a:cxnLst/>
              <a:rect l="l" t="t" r="r" b="b"/>
              <a:pathLst>
                <a:path w="10111" h="7522" extrusionOk="0">
                  <a:moveTo>
                    <a:pt x="3866" y="0"/>
                  </a:moveTo>
                  <a:cubicBezTo>
                    <a:pt x="1152" y="0"/>
                    <a:pt x="0" y="55"/>
                    <a:pt x="0" y="2894"/>
                  </a:cubicBezTo>
                  <a:cubicBezTo>
                    <a:pt x="0" y="5848"/>
                    <a:pt x="1946" y="7522"/>
                    <a:pt x="4899" y="7522"/>
                  </a:cubicBezTo>
                  <a:lnTo>
                    <a:pt x="10111" y="2072"/>
                  </a:lnTo>
                  <a:cubicBezTo>
                    <a:pt x="10008" y="1405"/>
                    <a:pt x="9778" y="763"/>
                    <a:pt x="9436" y="183"/>
                  </a:cubicBezTo>
                  <a:cubicBezTo>
                    <a:pt x="9436" y="183"/>
                    <a:pt x="6163" y="0"/>
                    <a:pt x="4201" y="0"/>
                  </a:cubicBezTo>
                  <a:cubicBezTo>
                    <a:pt x="4087" y="0"/>
                    <a:pt x="3975" y="0"/>
                    <a:pt x="3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723350" y="1512950"/>
              <a:ext cx="252100" cy="267400"/>
            </a:xfrm>
            <a:custGeom>
              <a:avLst/>
              <a:gdLst/>
              <a:ahLst/>
              <a:cxnLst/>
              <a:rect l="l" t="t" r="r" b="b"/>
              <a:pathLst>
                <a:path w="10084" h="10696" extrusionOk="0">
                  <a:moveTo>
                    <a:pt x="5478" y="1"/>
                  </a:moveTo>
                  <a:cubicBezTo>
                    <a:pt x="5477" y="1"/>
                    <a:pt x="5476" y="1"/>
                    <a:pt x="5474" y="1"/>
                  </a:cubicBezTo>
                  <a:cubicBezTo>
                    <a:pt x="3511" y="1"/>
                    <a:pt x="1799" y="1063"/>
                    <a:pt x="869" y="2641"/>
                  </a:cubicBezTo>
                  <a:cubicBezTo>
                    <a:pt x="870" y="2644"/>
                    <a:pt x="873" y="2645"/>
                    <a:pt x="875" y="2647"/>
                  </a:cubicBezTo>
                  <a:cubicBezTo>
                    <a:pt x="288" y="3638"/>
                    <a:pt x="0" y="4826"/>
                    <a:pt x="180" y="6100"/>
                  </a:cubicBezTo>
                  <a:cubicBezTo>
                    <a:pt x="514" y="8459"/>
                    <a:pt x="2427" y="10359"/>
                    <a:pt x="4791" y="10653"/>
                  </a:cubicBezTo>
                  <a:cubicBezTo>
                    <a:pt x="5022" y="10682"/>
                    <a:pt x="5250" y="10696"/>
                    <a:pt x="5475" y="10696"/>
                  </a:cubicBezTo>
                  <a:cubicBezTo>
                    <a:pt x="7244" y="10696"/>
                    <a:pt x="8807" y="9833"/>
                    <a:pt x="9781" y="8508"/>
                  </a:cubicBezTo>
                  <a:lnTo>
                    <a:pt x="9781" y="8508"/>
                  </a:lnTo>
                  <a:cubicBezTo>
                    <a:pt x="8862" y="9188"/>
                    <a:pt x="7752" y="9550"/>
                    <a:pt x="6618" y="9550"/>
                  </a:cubicBezTo>
                  <a:cubicBezTo>
                    <a:pt x="6449" y="9550"/>
                    <a:pt x="6278" y="9542"/>
                    <a:pt x="6108" y="9526"/>
                  </a:cubicBezTo>
                  <a:cubicBezTo>
                    <a:pt x="4096" y="9336"/>
                    <a:pt x="2377" y="7959"/>
                    <a:pt x="1637" y="6079"/>
                  </a:cubicBezTo>
                  <a:cubicBezTo>
                    <a:pt x="1371" y="5404"/>
                    <a:pt x="1265" y="4753"/>
                    <a:pt x="1274" y="4131"/>
                  </a:cubicBezTo>
                  <a:cubicBezTo>
                    <a:pt x="1278" y="3790"/>
                    <a:pt x="1559" y="3542"/>
                    <a:pt x="1864" y="3542"/>
                  </a:cubicBezTo>
                  <a:cubicBezTo>
                    <a:pt x="1960" y="3542"/>
                    <a:pt x="2059" y="3567"/>
                    <a:pt x="2152" y="3621"/>
                  </a:cubicBezTo>
                  <a:cubicBezTo>
                    <a:pt x="3156" y="4213"/>
                    <a:pt x="4301" y="4526"/>
                    <a:pt x="5466" y="4526"/>
                  </a:cubicBezTo>
                  <a:cubicBezTo>
                    <a:pt x="5469" y="4526"/>
                    <a:pt x="5472" y="4526"/>
                    <a:pt x="5474" y="4526"/>
                  </a:cubicBezTo>
                  <a:cubicBezTo>
                    <a:pt x="7268" y="4526"/>
                    <a:pt x="8897" y="3800"/>
                    <a:pt x="10084" y="2637"/>
                  </a:cubicBezTo>
                  <a:cubicBezTo>
                    <a:pt x="9124" y="1004"/>
                    <a:pt x="7371" y="1"/>
                    <a:pt x="5478" y="1"/>
                  </a:cubicBezTo>
                  <a:close/>
                </a:path>
              </a:pathLst>
            </a:custGeom>
            <a:solidFill>
              <a:srgbClr val="B2D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35275" y="1626075"/>
              <a:ext cx="262475" cy="148125"/>
            </a:xfrm>
            <a:custGeom>
              <a:avLst/>
              <a:gdLst/>
              <a:ahLst/>
              <a:cxnLst/>
              <a:rect l="l" t="t" r="r" b="b"/>
              <a:pathLst>
                <a:path w="10499" h="5925" extrusionOk="0">
                  <a:moveTo>
                    <a:pt x="805" y="1"/>
                  </a:moveTo>
                  <a:lnTo>
                    <a:pt x="0" y="824"/>
                  </a:lnTo>
                  <a:cubicBezTo>
                    <a:pt x="0" y="3777"/>
                    <a:pt x="2043" y="5925"/>
                    <a:pt x="4996" y="5925"/>
                  </a:cubicBezTo>
                  <a:cubicBezTo>
                    <a:pt x="6765" y="5925"/>
                    <a:pt x="8334" y="5312"/>
                    <a:pt x="9307" y="3988"/>
                  </a:cubicBezTo>
                  <a:cubicBezTo>
                    <a:pt x="10147" y="2840"/>
                    <a:pt x="10498" y="1407"/>
                    <a:pt x="10282" y="1"/>
                  </a:cubicBezTo>
                  <a:lnTo>
                    <a:pt x="7735" y="1"/>
                  </a:lnTo>
                  <a:cubicBezTo>
                    <a:pt x="7299" y="1"/>
                    <a:pt x="6881" y="173"/>
                    <a:pt x="6572" y="483"/>
                  </a:cubicBezTo>
                  <a:lnTo>
                    <a:pt x="5422" y="1632"/>
                  </a:lnTo>
                  <a:cubicBezTo>
                    <a:pt x="5418" y="1638"/>
                    <a:pt x="5413" y="1642"/>
                    <a:pt x="5408" y="1646"/>
                  </a:cubicBezTo>
                  <a:cubicBezTo>
                    <a:pt x="5293" y="1754"/>
                    <a:pt x="5147" y="1943"/>
                    <a:pt x="5002" y="1943"/>
                  </a:cubicBezTo>
                  <a:cubicBezTo>
                    <a:pt x="5001" y="1943"/>
                    <a:pt x="5001" y="1943"/>
                    <a:pt x="5000" y="1943"/>
                  </a:cubicBezTo>
                  <a:cubicBezTo>
                    <a:pt x="4851" y="1943"/>
                    <a:pt x="4701" y="1755"/>
                    <a:pt x="4586" y="1646"/>
                  </a:cubicBezTo>
                  <a:cubicBezTo>
                    <a:pt x="4580" y="1642"/>
                    <a:pt x="4576" y="1638"/>
                    <a:pt x="4572" y="1632"/>
                  </a:cubicBezTo>
                  <a:lnTo>
                    <a:pt x="3421" y="483"/>
                  </a:lnTo>
                  <a:cubicBezTo>
                    <a:pt x="3113" y="175"/>
                    <a:pt x="2694" y="1"/>
                    <a:pt x="2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818275" y="1255875"/>
              <a:ext cx="32475" cy="82300"/>
            </a:xfrm>
            <a:custGeom>
              <a:avLst/>
              <a:gdLst/>
              <a:ahLst/>
              <a:cxnLst/>
              <a:rect l="l" t="t" r="r" b="b"/>
              <a:pathLst>
                <a:path w="1299" h="3292" extrusionOk="0">
                  <a:moveTo>
                    <a:pt x="443" y="1"/>
                  </a:moveTo>
                  <a:cubicBezTo>
                    <a:pt x="421" y="1"/>
                    <a:pt x="398" y="3"/>
                    <a:pt x="376" y="6"/>
                  </a:cubicBezTo>
                  <a:cubicBezTo>
                    <a:pt x="152" y="43"/>
                    <a:pt x="1" y="255"/>
                    <a:pt x="38" y="480"/>
                  </a:cubicBezTo>
                  <a:lnTo>
                    <a:pt x="449" y="2948"/>
                  </a:lnTo>
                  <a:cubicBezTo>
                    <a:pt x="482" y="3146"/>
                    <a:pt x="653" y="3292"/>
                    <a:pt x="854" y="3292"/>
                  </a:cubicBezTo>
                  <a:cubicBezTo>
                    <a:pt x="877" y="3292"/>
                    <a:pt x="901" y="3289"/>
                    <a:pt x="922" y="3286"/>
                  </a:cubicBezTo>
                  <a:cubicBezTo>
                    <a:pt x="1147" y="3248"/>
                    <a:pt x="1298" y="3037"/>
                    <a:pt x="1260" y="2812"/>
                  </a:cubicBezTo>
                  <a:lnTo>
                    <a:pt x="850" y="345"/>
                  </a:lnTo>
                  <a:cubicBezTo>
                    <a:pt x="815" y="144"/>
                    <a:pt x="640" y="1"/>
                    <a:pt x="4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869675" y="1255875"/>
              <a:ext cx="32450" cy="82300"/>
            </a:xfrm>
            <a:custGeom>
              <a:avLst/>
              <a:gdLst/>
              <a:ahLst/>
              <a:cxnLst/>
              <a:rect l="l" t="t" r="r" b="b"/>
              <a:pathLst>
                <a:path w="1298" h="3292" extrusionOk="0">
                  <a:moveTo>
                    <a:pt x="854" y="1"/>
                  </a:moveTo>
                  <a:cubicBezTo>
                    <a:pt x="657" y="1"/>
                    <a:pt x="482" y="144"/>
                    <a:pt x="449" y="345"/>
                  </a:cubicBezTo>
                  <a:lnTo>
                    <a:pt x="39" y="2812"/>
                  </a:lnTo>
                  <a:cubicBezTo>
                    <a:pt x="1" y="3037"/>
                    <a:pt x="152" y="3249"/>
                    <a:pt x="377" y="3286"/>
                  </a:cubicBezTo>
                  <a:cubicBezTo>
                    <a:pt x="399" y="3290"/>
                    <a:pt x="422" y="3292"/>
                    <a:pt x="444" y="3292"/>
                  </a:cubicBezTo>
                  <a:lnTo>
                    <a:pt x="444" y="3292"/>
                  </a:lnTo>
                  <a:cubicBezTo>
                    <a:pt x="645" y="3291"/>
                    <a:pt x="816" y="3146"/>
                    <a:pt x="849" y="2948"/>
                  </a:cubicBezTo>
                  <a:lnTo>
                    <a:pt x="1260" y="480"/>
                  </a:lnTo>
                  <a:cubicBezTo>
                    <a:pt x="1298" y="255"/>
                    <a:pt x="1147" y="45"/>
                    <a:pt x="922" y="6"/>
                  </a:cubicBezTo>
                  <a:cubicBezTo>
                    <a:pt x="899" y="3"/>
                    <a:pt x="877" y="1"/>
                    <a:pt x="854" y="1"/>
                  </a:cubicBezTo>
                  <a:close/>
                  <a:moveTo>
                    <a:pt x="444" y="3292"/>
                  </a:moveTo>
                  <a:cubicBezTo>
                    <a:pt x="444" y="3292"/>
                    <a:pt x="444" y="3292"/>
                    <a:pt x="443" y="3292"/>
                  </a:cubicBezTo>
                  <a:lnTo>
                    <a:pt x="445" y="3292"/>
                  </a:lnTo>
                  <a:cubicBezTo>
                    <a:pt x="445" y="3292"/>
                    <a:pt x="444" y="3292"/>
                    <a:pt x="444" y="32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687625" y="1249475"/>
              <a:ext cx="123725" cy="147350"/>
            </a:xfrm>
            <a:custGeom>
              <a:avLst/>
              <a:gdLst/>
              <a:ahLst/>
              <a:cxnLst/>
              <a:rect l="l" t="t" r="r" b="b"/>
              <a:pathLst>
                <a:path w="4949" h="5894" extrusionOk="0">
                  <a:moveTo>
                    <a:pt x="644" y="1"/>
                  </a:moveTo>
                  <a:lnTo>
                    <a:pt x="0" y="514"/>
                  </a:lnTo>
                  <a:lnTo>
                    <a:pt x="4306" y="5894"/>
                  </a:lnTo>
                  <a:lnTo>
                    <a:pt x="4948" y="5380"/>
                  </a:lnTo>
                  <a:lnTo>
                    <a:pt x="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912575" y="1249475"/>
              <a:ext cx="120225" cy="143000"/>
            </a:xfrm>
            <a:custGeom>
              <a:avLst/>
              <a:gdLst/>
              <a:ahLst/>
              <a:cxnLst/>
              <a:rect l="l" t="t" r="r" b="b"/>
              <a:pathLst>
                <a:path w="4809" h="5720" extrusionOk="0">
                  <a:moveTo>
                    <a:pt x="4166" y="1"/>
                  </a:moveTo>
                  <a:lnTo>
                    <a:pt x="1" y="5206"/>
                  </a:lnTo>
                  <a:lnTo>
                    <a:pt x="643" y="5719"/>
                  </a:lnTo>
                  <a:lnTo>
                    <a:pt x="4808" y="514"/>
                  </a:lnTo>
                  <a:lnTo>
                    <a:pt x="4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3718775" y="1317600"/>
              <a:ext cx="285450" cy="279150"/>
            </a:xfrm>
            <a:custGeom>
              <a:avLst/>
              <a:gdLst/>
              <a:ahLst/>
              <a:cxnLst/>
              <a:rect l="l" t="t" r="r" b="b"/>
              <a:pathLst>
                <a:path w="11418" h="11166" extrusionOk="0">
                  <a:moveTo>
                    <a:pt x="5644" y="1"/>
                  </a:moveTo>
                  <a:cubicBezTo>
                    <a:pt x="4421" y="1"/>
                    <a:pt x="3229" y="394"/>
                    <a:pt x="2245" y="1120"/>
                  </a:cubicBezTo>
                  <a:cubicBezTo>
                    <a:pt x="821" y="2168"/>
                    <a:pt x="1" y="3856"/>
                    <a:pt x="1" y="5759"/>
                  </a:cubicBezTo>
                  <a:cubicBezTo>
                    <a:pt x="1" y="8940"/>
                    <a:pt x="2477" y="11165"/>
                    <a:pt x="5657" y="11165"/>
                  </a:cubicBezTo>
                  <a:cubicBezTo>
                    <a:pt x="7563" y="11165"/>
                    <a:pt x="9251" y="10592"/>
                    <a:pt x="10299" y="9166"/>
                  </a:cubicBezTo>
                  <a:cubicBezTo>
                    <a:pt x="11027" y="8178"/>
                    <a:pt x="11417" y="6984"/>
                    <a:pt x="11416" y="5759"/>
                  </a:cubicBezTo>
                  <a:cubicBezTo>
                    <a:pt x="11416" y="2579"/>
                    <a:pt x="8838" y="1"/>
                    <a:pt x="5657" y="1"/>
                  </a:cubicBezTo>
                  <a:cubicBezTo>
                    <a:pt x="5653" y="1"/>
                    <a:pt x="5649" y="1"/>
                    <a:pt x="5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648950" y="1204475"/>
              <a:ext cx="98200" cy="100100"/>
            </a:xfrm>
            <a:custGeom>
              <a:avLst/>
              <a:gdLst/>
              <a:ahLst/>
              <a:cxnLst/>
              <a:rect l="l" t="t" r="r" b="b"/>
              <a:pathLst>
                <a:path w="3928" h="4004" extrusionOk="0">
                  <a:moveTo>
                    <a:pt x="1869" y="0"/>
                  </a:moveTo>
                  <a:cubicBezTo>
                    <a:pt x="1481" y="0"/>
                    <a:pt x="1094" y="110"/>
                    <a:pt x="756" y="326"/>
                  </a:cubicBezTo>
                  <a:cubicBezTo>
                    <a:pt x="189" y="693"/>
                    <a:pt x="1" y="1332"/>
                    <a:pt x="1" y="2057"/>
                  </a:cubicBezTo>
                  <a:cubicBezTo>
                    <a:pt x="1" y="3193"/>
                    <a:pt x="734" y="4004"/>
                    <a:pt x="1870" y="4004"/>
                  </a:cubicBezTo>
                  <a:cubicBezTo>
                    <a:pt x="2596" y="4004"/>
                    <a:pt x="3232" y="3738"/>
                    <a:pt x="3599" y="3170"/>
                  </a:cubicBezTo>
                  <a:cubicBezTo>
                    <a:pt x="3813" y="2838"/>
                    <a:pt x="3927" y="2452"/>
                    <a:pt x="3926" y="2057"/>
                  </a:cubicBezTo>
                  <a:cubicBezTo>
                    <a:pt x="3926" y="1304"/>
                    <a:pt x="3515" y="612"/>
                    <a:pt x="2855" y="251"/>
                  </a:cubicBezTo>
                  <a:cubicBezTo>
                    <a:pt x="2547" y="83"/>
                    <a:pt x="2208"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685250" y="1235125"/>
              <a:ext cx="20850" cy="41375"/>
            </a:xfrm>
            <a:custGeom>
              <a:avLst/>
              <a:gdLst/>
              <a:ahLst/>
              <a:cxnLst/>
              <a:rect l="l" t="t" r="r" b="b"/>
              <a:pathLst>
                <a:path w="834" h="1655" extrusionOk="0">
                  <a:moveTo>
                    <a:pt x="418" y="0"/>
                  </a:moveTo>
                  <a:cubicBezTo>
                    <a:pt x="187" y="0"/>
                    <a:pt x="1" y="188"/>
                    <a:pt x="6" y="419"/>
                  </a:cubicBezTo>
                  <a:lnTo>
                    <a:pt x="6" y="1242"/>
                  </a:lnTo>
                  <a:cubicBezTo>
                    <a:pt x="6" y="1469"/>
                    <a:pt x="190" y="1654"/>
                    <a:pt x="418" y="1654"/>
                  </a:cubicBezTo>
                  <a:cubicBezTo>
                    <a:pt x="644" y="1654"/>
                    <a:pt x="828" y="1469"/>
                    <a:pt x="828" y="1242"/>
                  </a:cubicBezTo>
                  <a:lnTo>
                    <a:pt x="828" y="419"/>
                  </a:lnTo>
                  <a:cubicBezTo>
                    <a:pt x="834" y="188"/>
                    <a:pt x="647"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3789375" y="1451275"/>
              <a:ext cx="141650" cy="61700"/>
            </a:xfrm>
            <a:custGeom>
              <a:avLst/>
              <a:gdLst/>
              <a:ahLst/>
              <a:cxnLst/>
              <a:rect l="l" t="t" r="r" b="b"/>
              <a:pathLst>
                <a:path w="5666" h="2468" extrusionOk="0">
                  <a:moveTo>
                    <a:pt x="421" y="0"/>
                  </a:moveTo>
                  <a:cubicBezTo>
                    <a:pt x="179" y="0"/>
                    <a:pt x="1" y="238"/>
                    <a:pt x="82" y="466"/>
                  </a:cubicBezTo>
                  <a:cubicBezTo>
                    <a:pt x="499" y="1636"/>
                    <a:pt x="1574" y="2468"/>
                    <a:pt x="2833" y="2468"/>
                  </a:cubicBezTo>
                  <a:cubicBezTo>
                    <a:pt x="4093" y="2468"/>
                    <a:pt x="5168" y="1636"/>
                    <a:pt x="5585" y="466"/>
                  </a:cubicBezTo>
                  <a:cubicBezTo>
                    <a:pt x="5666" y="238"/>
                    <a:pt x="5488" y="0"/>
                    <a:pt x="5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3738550" y="1800875"/>
              <a:ext cx="70275" cy="28075"/>
            </a:xfrm>
            <a:custGeom>
              <a:avLst/>
              <a:gdLst/>
              <a:ahLst/>
              <a:cxnLst/>
              <a:rect l="l" t="t" r="r" b="b"/>
              <a:pathLst>
                <a:path w="2811" h="1123" extrusionOk="0">
                  <a:moveTo>
                    <a:pt x="1165" y="1"/>
                  </a:moveTo>
                  <a:cubicBezTo>
                    <a:pt x="642" y="1"/>
                    <a:pt x="175" y="330"/>
                    <a:pt x="1" y="823"/>
                  </a:cubicBezTo>
                  <a:lnTo>
                    <a:pt x="342" y="1123"/>
                  </a:lnTo>
                  <a:lnTo>
                    <a:pt x="2399" y="1123"/>
                  </a:lnTo>
                  <a:lnTo>
                    <a:pt x="2811" y="824"/>
                  </a:lnTo>
                  <a:lnTo>
                    <a:pt x="28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3891300" y="1677500"/>
              <a:ext cx="20675" cy="20575"/>
            </a:xfrm>
            <a:custGeom>
              <a:avLst/>
              <a:gdLst/>
              <a:ahLst/>
              <a:cxnLst/>
              <a:rect l="l" t="t" r="r" b="b"/>
              <a:pathLst>
                <a:path w="827" h="823" extrusionOk="0">
                  <a:moveTo>
                    <a:pt x="416" y="1"/>
                  </a:moveTo>
                  <a:cubicBezTo>
                    <a:pt x="413" y="1"/>
                    <a:pt x="410" y="1"/>
                    <a:pt x="406" y="1"/>
                  </a:cubicBezTo>
                  <a:lnTo>
                    <a:pt x="402" y="1"/>
                  </a:lnTo>
                  <a:cubicBezTo>
                    <a:pt x="178" y="6"/>
                    <a:pt x="0" y="189"/>
                    <a:pt x="0" y="414"/>
                  </a:cubicBezTo>
                  <a:cubicBezTo>
                    <a:pt x="1" y="637"/>
                    <a:pt x="181" y="820"/>
                    <a:pt x="406" y="823"/>
                  </a:cubicBezTo>
                  <a:cubicBezTo>
                    <a:pt x="409" y="823"/>
                    <a:pt x="411" y="823"/>
                    <a:pt x="414" y="823"/>
                  </a:cubicBezTo>
                  <a:cubicBezTo>
                    <a:pt x="641" y="823"/>
                    <a:pt x="826" y="639"/>
                    <a:pt x="826" y="411"/>
                  </a:cubicBezTo>
                  <a:cubicBezTo>
                    <a:pt x="826" y="184"/>
                    <a:pt x="642"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3891075" y="1718600"/>
              <a:ext cx="20650" cy="20625"/>
            </a:xfrm>
            <a:custGeom>
              <a:avLst/>
              <a:gdLst/>
              <a:ahLst/>
              <a:cxnLst/>
              <a:rect l="l" t="t" r="r" b="b"/>
              <a:pathLst>
                <a:path w="826" h="825" extrusionOk="0">
                  <a:moveTo>
                    <a:pt x="411" y="1"/>
                  </a:moveTo>
                  <a:cubicBezTo>
                    <a:pt x="183" y="2"/>
                    <a:pt x="1" y="188"/>
                    <a:pt x="2" y="414"/>
                  </a:cubicBezTo>
                  <a:cubicBezTo>
                    <a:pt x="2" y="642"/>
                    <a:pt x="187" y="824"/>
                    <a:pt x="415" y="824"/>
                  </a:cubicBezTo>
                  <a:cubicBezTo>
                    <a:pt x="641" y="824"/>
                    <a:pt x="825" y="639"/>
                    <a:pt x="825" y="413"/>
                  </a:cubicBezTo>
                  <a:cubicBezTo>
                    <a:pt x="825" y="185"/>
                    <a:pt x="641"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3613375" y="1389550"/>
              <a:ext cx="82375" cy="41150"/>
            </a:xfrm>
            <a:custGeom>
              <a:avLst/>
              <a:gdLst/>
              <a:ahLst/>
              <a:cxnLst/>
              <a:rect l="l" t="t" r="r" b="b"/>
              <a:pathLst>
                <a:path w="3295" h="1646" extrusionOk="0">
                  <a:moveTo>
                    <a:pt x="484" y="0"/>
                  </a:moveTo>
                  <a:cubicBezTo>
                    <a:pt x="210" y="0"/>
                    <a:pt x="1" y="269"/>
                    <a:pt x="88" y="530"/>
                  </a:cubicBezTo>
                  <a:cubicBezTo>
                    <a:pt x="315" y="1197"/>
                    <a:pt x="941" y="1646"/>
                    <a:pt x="1647" y="1646"/>
                  </a:cubicBezTo>
                  <a:cubicBezTo>
                    <a:pt x="2352" y="1646"/>
                    <a:pt x="2979" y="1197"/>
                    <a:pt x="3205" y="530"/>
                  </a:cubicBezTo>
                  <a:cubicBezTo>
                    <a:pt x="3294" y="269"/>
                    <a:pt x="3085"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3675100" y="1626075"/>
              <a:ext cx="61700" cy="41450"/>
            </a:xfrm>
            <a:custGeom>
              <a:avLst/>
              <a:gdLst/>
              <a:ahLst/>
              <a:cxnLst/>
              <a:rect l="l" t="t" r="r" b="b"/>
              <a:pathLst>
                <a:path w="2468" h="1658" extrusionOk="0">
                  <a:moveTo>
                    <a:pt x="0" y="1"/>
                  </a:moveTo>
                  <a:lnTo>
                    <a:pt x="0" y="1236"/>
                  </a:lnTo>
                  <a:lnTo>
                    <a:pt x="2468" y="1657"/>
                  </a:lnTo>
                  <a:lnTo>
                    <a:pt x="2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3675100" y="1656925"/>
              <a:ext cx="61700" cy="20575"/>
            </a:xfrm>
            <a:custGeom>
              <a:avLst/>
              <a:gdLst/>
              <a:ahLst/>
              <a:cxnLst/>
              <a:rect l="l" t="t" r="r" b="b"/>
              <a:pathLst>
                <a:path w="2468" h="823" extrusionOk="0">
                  <a:moveTo>
                    <a:pt x="0" y="0"/>
                  </a:moveTo>
                  <a:lnTo>
                    <a:pt x="0" y="822"/>
                  </a:lnTo>
                  <a:lnTo>
                    <a:pt x="2468" y="822"/>
                  </a:lnTo>
                  <a:lnTo>
                    <a:pt x="24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3716200" y="1345475"/>
              <a:ext cx="260075" cy="260050"/>
            </a:xfrm>
            <a:custGeom>
              <a:avLst/>
              <a:gdLst/>
              <a:ahLst/>
              <a:cxnLst/>
              <a:rect l="l" t="t" r="r" b="b"/>
              <a:pathLst>
                <a:path w="10403" h="10402" extrusionOk="0">
                  <a:moveTo>
                    <a:pt x="2352" y="1"/>
                  </a:moveTo>
                  <a:cubicBezTo>
                    <a:pt x="874" y="1084"/>
                    <a:pt x="1" y="2809"/>
                    <a:pt x="2" y="4643"/>
                  </a:cubicBezTo>
                  <a:cubicBezTo>
                    <a:pt x="2" y="7823"/>
                    <a:pt x="2581" y="10401"/>
                    <a:pt x="5760" y="10401"/>
                  </a:cubicBezTo>
                  <a:cubicBezTo>
                    <a:pt x="7666" y="10401"/>
                    <a:pt x="9356" y="9477"/>
                    <a:pt x="10402" y="8051"/>
                  </a:cubicBezTo>
                  <a:lnTo>
                    <a:pt x="10402" y="8051"/>
                  </a:lnTo>
                  <a:cubicBezTo>
                    <a:pt x="9418" y="8776"/>
                    <a:pt x="8229" y="9167"/>
                    <a:pt x="7009" y="9167"/>
                  </a:cubicBezTo>
                  <a:cubicBezTo>
                    <a:pt x="7004" y="9167"/>
                    <a:pt x="7000" y="9167"/>
                    <a:pt x="6996" y="9167"/>
                  </a:cubicBezTo>
                  <a:cubicBezTo>
                    <a:pt x="3815" y="9167"/>
                    <a:pt x="1237" y="6590"/>
                    <a:pt x="1237" y="3409"/>
                  </a:cubicBezTo>
                  <a:cubicBezTo>
                    <a:pt x="1234" y="2182"/>
                    <a:pt x="1625" y="988"/>
                    <a:pt x="2352" y="1"/>
                  </a:cubicBezTo>
                  <a:close/>
                </a:path>
              </a:pathLst>
            </a:custGeom>
            <a:solidFill>
              <a:srgbClr val="B2D0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3636150" y="1212650"/>
              <a:ext cx="102825" cy="94675"/>
            </a:xfrm>
            <a:custGeom>
              <a:avLst/>
              <a:gdLst/>
              <a:ahLst/>
              <a:cxnLst/>
              <a:rect l="l" t="t" r="r" b="b"/>
              <a:pathLst>
                <a:path w="4113" h="3787" extrusionOk="0">
                  <a:moveTo>
                    <a:pt x="1270" y="1"/>
                  </a:moveTo>
                  <a:lnTo>
                    <a:pt x="1270" y="1"/>
                  </a:lnTo>
                  <a:cubicBezTo>
                    <a:pt x="166" y="710"/>
                    <a:pt x="1" y="2256"/>
                    <a:pt x="927" y="3184"/>
                  </a:cubicBezTo>
                  <a:cubicBezTo>
                    <a:pt x="1334" y="3590"/>
                    <a:pt x="1859" y="3786"/>
                    <a:pt x="2380" y="3786"/>
                  </a:cubicBezTo>
                  <a:cubicBezTo>
                    <a:pt x="3050" y="3786"/>
                    <a:pt x="3713" y="3463"/>
                    <a:pt x="4112" y="2843"/>
                  </a:cubicBezTo>
                  <a:lnTo>
                    <a:pt x="4112" y="2843"/>
                  </a:lnTo>
                  <a:cubicBezTo>
                    <a:pt x="3780" y="3057"/>
                    <a:pt x="3394" y="3170"/>
                    <a:pt x="2999" y="3170"/>
                  </a:cubicBezTo>
                  <a:cubicBezTo>
                    <a:pt x="2246" y="3170"/>
                    <a:pt x="1554" y="2758"/>
                    <a:pt x="1193" y="2098"/>
                  </a:cubicBezTo>
                  <a:cubicBezTo>
                    <a:pt x="833" y="1438"/>
                    <a:pt x="862" y="633"/>
                    <a:pt x="1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977375" y="1204475"/>
              <a:ext cx="98825" cy="98700"/>
            </a:xfrm>
            <a:custGeom>
              <a:avLst/>
              <a:gdLst/>
              <a:ahLst/>
              <a:cxnLst/>
              <a:rect l="l" t="t" r="r" b="b"/>
              <a:pathLst>
                <a:path w="3953" h="3948" extrusionOk="0">
                  <a:moveTo>
                    <a:pt x="1895" y="0"/>
                  </a:moveTo>
                  <a:cubicBezTo>
                    <a:pt x="1507" y="0"/>
                    <a:pt x="1120" y="110"/>
                    <a:pt x="782" y="326"/>
                  </a:cubicBezTo>
                  <a:cubicBezTo>
                    <a:pt x="214" y="693"/>
                    <a:pt x="1" y="1331"/>
                    <a:pt x="1" y="2057"/>
                  </a:cubicBezTo>
                  <a:cubicBezTo>
                    <a:pt x="1" y="3193"/>
                    <a:pt x="759" y="3947"/>
                    <a:pt x="1895" y="3947"/>
                  </a:cubicBezTo>
                  <a:cubicBezTo>
                    <a:pt x="2621" y="3947"/>
                    <a:pt x="3259" y="3738"/>
                    <a:pt x="3626" y="3169"/>
                  </a:cubicBezTo>
                  <a:cubicBezTo>
                    <a:pt x="3838" y="2838"/>
                    <a:pt x="3952" y="2452"/>
                    <a:pt x="3951" y="2057"/>
                  </a:cubicBezTo>
                  <a:cubicBezTo>
                    <a:pt x="3951" y="1304"/>
                    <a:pt x="3539" y="612"/>
                    <a:pt x="2880" y="251"/>
                  </a:cubicBezTo>
                  <a:cubicBezTo>
                    <a:pt x="2572" y="83"/>
                    <a:pt x="2233" y="0"/>
                    <a:pt x="1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014450" y="1235325"/>
              <a:ext cx="20575" cy="41175"/>
            </a:xfrm>
            <a:custGeom>
              <a:avLst/>
              <a:gdLst/>
              <a:ahLst/>
              <a:cxnLst/>
              <a:rect l="l" t="t" r="r" b="b"/>
              <a:pathLst>
                <a:path w="823" h="1647" extrusionOk="0">
                  <a:moveTo>
                    <a:pt x="412" y="1"/>
                  </a:moveTo>
                  <a:cubicBezTo>
                    <a:pt x="184" y="1"/>
                    <a:pt x="1" y="185"/>
                    <a:pt x="1" y="411"/>
                  </a:cubicBezTo>
                  <a:lnTo>
                    <a:pt x="1" y="1234"/>
                  </a:lnTo>
                  <a:cubicBezTo>
                    <a:pt x="1" y="1461"/>
                    <a:pt x="184" y="1646"/>
                    <a:pt x="412" y="1646"/>
                  </a:cubicBezTo>
                  <a:cubicBezTo>
                    <a:pt x="639" y="1646"/>
                    <a:pt x="823" y="1461"/>
                    <a:pt x="823" y="1234"/>
                  </a:cubicBezTo>
                  <a:lnTo>
                    <a:pt x="823" y="411"/>
                  </a:lnTo>
                  <a:cubicBezTo>
                    <a:pt x="823" y="185"/>
                    <a:pt x="63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3965175" y="1212625"/>
              <a:ext cx="102825" cy="94700"/>
            </a:xfrm>
            <a:custGeom>
              <a:avLst/>
              <a:gdLst/>
              <a:ahLst/>
              <a:cxnLst/>
              <a:rect l="l" t="t" r="r" b="b"/>
              <a:pathLst>
                <a:path w="4113" h="3788" extrusionOk="0">
                  <a:moveTo>
                    <a:pt x="1270" y="0"/>
                  </a:moveTo>
                  <a:cubicBezTo>
                    <a:pt x="166" y="711"/>
                    <a:pt x="1" y="2259"/>
                    <a:pt x="929" y="3185"/>
                  </a:cubicBezTo>
                  <a:cubicBezTo>
                    <a:pt x="1335" y="3591"/>
                    <a:pt x="1860" y="3787"/>
                    <a:pt x="2381" y="3787"/>
                  </a:cubicBezTo>
                  <a:cubicBezTo>
                    <a:pt x="3050" y="3787"/>
                    <a:pt x="3714" y="3463"/>
                    <a:pt x="4112" y="2843"/>
                  </a:cubicBezTo>
                  <a:lnTo>
                    <a:pt x="4112" y="2843"/>
                  </a:lnTo>
                  <a:cubicBezTo>
                    <a:pt x="3781" y="3056"/>
                    <a:pt x="3394" y="3171"/>
                    <a:pt x="2999" y="3171"/>
                  </a:cubicBezTo>
                  <a:lnTo>
                    <a:pt x="2999" y="3171"/>
                  </a:lnTo>
                  <a:cubicBezTo>
                    <a:pt x="2247" y="3171"/>
                    <a:pt x="1554" y="2759"/>
                    <a:pt x="1195" y="2099"/>
                  </a:cubicBezTo>
                  <a:cubicBezTo>
                    <a:pt x="834" y="1438"/>
                    <a:pt x="862" y="634"/>
                    <a:pt x="1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3726525" y="1626075"/>
              <a:ext cx="241475" cy="153900"/>
            </a:xfrm>
            <a:custGeom>
              <a:avLst/>
              <a:gdLst/>
              <a:ahLst/>
              <a:cxnLst/>
              <a:rect l="l" t="t" r="r" b="b"/>
              <a:pathLst>
                <a:path w="9659" h="6156" extrusionOk="0">
                  <a:moveTo>
                    <a:pt x="64" y="1"/>
                  </a:moveTo>
                  <a:cubicBezTo>
                    <a:pt x="22" y="272"/>
                    <a:pt x="1" y="548"/>
                    <a:pt x="1" y="823"/>
                  </a:cubicBezTo>
                  <a:cubicBezTo>
                    <a:pt x="1" y="3638"/>
                    <a:pt x="2175" y="5944"/>
                    <a:pt x="4936" y="6155"/>
                  </a:cubicBezTo>
                  <a:lnTo>
                    <a:pt x="5759" y="6155"/>
                  </a:lnTo>
                  <a:cubicBezTo>
                    <a:pt x="7206" y="6043"/>
                    <a:pt x="8545" y="5349"/>
                    <a:pt x="9469" y="4230"/>
                  </a:cubicBezTo>
                  <a:cubicBezTo>
                    <a:pt x="9532" y="4147"/>
                    <a:pt x="9599" y="4068"/>
                    <a:pt x="9658" y="3988"/>
                  </a:cubicBezTo>
                  <a:lnTo>
                    <a:pt x="9658" y="3988"/>
                  </a:lnTo>
                  <a:cubicBezTo>
                    <a:pt x="8743" y="4661"/>
                    <a:pt x="7637" y="5025"/>
                    <a:pt x="6500" y="5025"/>
                  </a:cubicBezTo>
                  <a:cubicBezTo>
                    <a:pt x="6498" y="5025"/>
                    <a:pt x="6496" y="5025"/>
                    <a:pt x="6493" y="5025"/>
                  </a:cubicBezTo>
                  <a:cubicBezTo>
                    <a:pt x="3650" y="5025"/>
                    <a:pt x="1325" y="2802"/>
                    <a:pt x="1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3849950" y="1667175"/>
              <a:ext cx="20575" cy="113175"/>
            </a:xfrm>
            <a:custGeom>
              <a:avLst/>
              <a:gdLst/>
              <a:ahLst/>
              <a:cxnLst/>
              <a:rect l="l" t="t" r="r" b="b"/>
              <a:pathLst>
                <a:path w="823" h="4527" extrusionOk="0">
                  <a:moveTo>
                    <a:pt x="0" y="1"/>
                  </a:moveTo>
                  <a:lnTo>
                    <a:pt x="0" y="4505"/>
                  </a:lnTo>
                  <a:cubicBezTo>
                    <a:pt x="136" y="4515"/>
                    <a:pt x="273" y="4527"/>
                    <a:pt x="412" y="4527"/>
                  </a:cubicBezTo>
                  <a:cubicBezTo>
                    <a:pt x="550" y="4527"/>
                    <a:pt x="686" y="4515"/>
                    <a:pt x="822" y="4505"/>
                  </a:cubicBezTo>
                  <a:lnTo>
                    <a:pt x="822" y="1"/>
                  </a:lnTo>
                  <a:cubicBezTo>
                    <a:pt x="707" y="110"/>
                    <a:pt x="559" y="164"/>
                    <a:pt x="411" y="164"/>
                  </a:cubicBezTo>
                  <a:cubicBezTo>
                    <a:pt x="263" y="164"/>
                    <a:pt x="115" y="1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3849950" y="1745925"/>
              <a:ext cx="20575" cy="34425"/>
            </a:xfrm>
            <a:custGeom>
              <a:avLst/>
              <a:gdLst/>
              <a:ahLst/>
              <a:cxnLst/>
              <a:rect l="l" t="t" r="r" b="b"/>
              <a:pathLst>
                <a:path w="823" h="1377" extrusionOk="0">
                  <a:moveTo>
                    <a:pt x="0" y="0"/>
                  </a:moveTo>
                  <a:lnTo>
                    <a:pt x="0" y="1361"/>
                  </a:lnTo>
                  <a:cubicBezTo>
                    <a:pt x="136" y="1371"/>
                    <a:pt x="273" y="1377"/>
                    <a:pt x="412" y="1377"/>
                  </a:cubicBezTo>
                  <a:cubicBezTo>
                    <a:pt x="550" y="1377"/>
                    <a:pt x="686" y="1368"/>
                    <a:pt x="822" y="1358"/>
                  </a:cubicBezTo>
                  <a:lnTo>
                    <a:pt x="822" y="181"/>
                  </a:lnTo>
                  <a:cubicBezTo>
                    <a:pt x="545" y="143"/>
                    <a:pt x="269"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3637925" y="1343275"/>
              <a:ext cx="32100" cy="30900"/>
            </a:xfrm>
            <a:custGeom>
              <a:avLst/>
              <a:gdLst/>
              <a:ahLst/>
              <a:cxnLst/>
              <a:rect l="l" t="t" r="r" b="b"/>
              <a:pathLst>
                <a:path w="1284" h="1236" extrusionOk="0">
                  <a:moveTo>
                    <a:pt x="665" y="1"/>
                  </a:moveTo>
                  <a:cubicBezTo>
                    <a:pt x="416" y="1"/>
                    <a:pt x="191" y="152"/>
                    <a:pt x="95" y="383"/>
                  </a:cubicBezTo>
                  <a:cubicBezTo>
                    <a:pt x="0" y="612"/>
                    <a:pt x="53" y="878"/>
                    <a:pt x="230" y="1055"/>
                  </a:cubicBezTo>
                  <a:cubicBezTo>
                    <a:pt x="348" y="1173"/>
                    <a:pt x="505" y="1235"/>
                    <a:pt x="665" y="1235"/>
                  </a:cubicBezTo>
                  <a:cubicBezTo>
                    <a:pt x="744" y="1235"/>
                    <a:pt x="825" y="1220"/>
                    <a:pt x="902" y="1188"/>
                  </a:cubicBezTo>
                  <a:cubicBezTo>
                    <a:pt x="1132" y="1093"/>
                    <a:pt x="1284" y="868"/>
                    <a:pt x="1284" y="618"/>
                  </a:cubicBezTo>
                  <a:cubicBezTo>
                    <a:pt x="1282" y="277"/>
                    <a:pt x="1006"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3736775" y="1821475"/>
              <a:ext cx="72050" cy="20575"/>
            </a:xfrm>
            <a:custGeom>
              <a:avLst/>
              <a:gdLst/>
              <a:ahLst/>
              <a:cxnLst/>
              <a:rect l="l" t="t" r="r" b="b"/>
              <a:pathLst>
                <a:path w="2882" h="823" extrusionOk="0">
                  <a:moveTo>
                    <a:pt x="72" y="0"/>
                  </a:moveTo>
                  <a:cubicBezTo>
                    <a:pt x="25" y="132"/>
                    <a:pt x="1" y="270"/>
                    <a:pt x="1" y="410"/>
                  </a:cubicBezTo>
                  <a:cubicBezTo>
                    <a:pt x="1" y="638"/>
                    <a:pt x="186" y="822"/>
                    <a:pt x="413" y="822"/>
                  </a:cubicBezTo>
                  <a:lnTo>
                    <a:pt x="2470" y="822"/>
                  </a:lnTo>
                  <a:cubicBezTo>
                    <a:pt x="2696" y="822"/>
                    <a:pt x="2880" y="638"/>
                    <a:pt x="2882" y="410"/>
                  </a:cubicBezTo>
                  <a:lnTo>
                    <a:pt x="2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45"/>
          <p:cNvGrpSpPr/>
          <p:nvPr/>
        </p:nvGrpSpPr>
        <p:grpSpPr>
          <a:xfrm>
            <a:off x="3654088" y="1226322"/>
            <a:ext cx="609350" cy="550882"/>
            <a:chOff x="2875700" y="2177250"/>
            <a:chExt cx="703475" cy="635975"/>
          </a:xfrm>
        </p:grpSpPr>
        <p:sp>
          <p:nvSpPr>
            <p:cNvPr id="619" name="Google Shape;619;p45"/>
            <p:cNvSpPr/>
            <p:nvPr/>
          </p:nvSpPr>
          <p:spPr>
            <a:xfrm>
              <a:off x="2987525" y="2227100"/>
              <a:ext cx="512050" cy="523725"/>
            </a:xfrm>
            <a:custGeom>
              <a:avLst/>
              <a:gdLst/>
              <a:ahLst/>
              <a:cxnLst/>
              <a:rect l="l" t="t" r="r" b="b"/>
              <a:pathLst>
                <a:path w="20482" h="20949" extrusionOk="0">
                  <a:moveTo>
                    <a:pt x="10122" y="1"/>
                  </a:moveTo>
                  <a:cubicBezTo>
                    <a:pt x="7964" y="1"/>
                    <a:pt x="5798" y="650"/>
                    <a:pt x="3934" y="1966"/>
                  </a:cubicBezTo>
                  <a:cubicBezTo>
                    <a:pt x="1187" y="3908"/>
                    <a:pt x="0" y="7110"/>
                    <a:pt x="0" y="10732"/>
                  </a:cubicBezTo>
                  <a:cubicBezTo>
                    <a:pt x="0" y="16658"/>
                    <a:pt x="4198" y="20949"/>
                    <a:pt x="10125" y="20949"/>
                  </a:cubicBezTo>
                  <a:cubicBezTo>
                    <a:pt x="16052" y="20949"/>
                    <a:pt x="20482" y="16658"/>
                    <a:pt x="20482" y="10732"/>
                  </a:cubicBezTo>
                  <a:lnTo>
                    <a:pt x="20480" y="10732"/>
                  </a:lnTo>
                  <a:cubicBezTo>
                    <a:pt x="20480" y="7553"/>
                    <a:pt x="19474" y="4698"/>
                    <a:pt x="17278" y="2733"/>
                  </a:cubicBezTo>
                  <a:cubicBezTo>
                    <a:pt x="15253" y="921"/>
                    <a:pt x="12693" y="1"/>
                    <a:pt x="10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3352700" y="2177250"/>
              <a:ext cx="216275" cy="238225"/>
            </a:xfrm>
            <a:custGeom>
              <a:avLst/>
              <a:gdLst/>
              <a:ahLst/>
              <a:cxnLst/>
              <a:rect l="l" t="t" r="r" b="b"/>
              <a:pathLst>
                <a:path w="8651" h="9529" extrusionOk="0">
                  <a:moveTo>
                    <a:pt x="5299" y="0"/>
                  </a:moveTo>
                  <a:cubicBezTo>
                    <a:pt x="3847" y="0"/>
                    <a:pt x="1999" y="652"/>
                    <a:pt x="0" y="1747"/>
                  </a:cubicBezTo>
                  <a:cubicBezTo>
                    <a:pt x="136" y="1971"/>
                    <a:pt x="259" y="2201"/>
                    <a:pt x="371" y="2437"/>
                  </a:cubicBezTo>
                  <a:cubicBezTo>
                    <a:pt x="2363" y="1357"/>
                    <a:pt x="4071" y="810"/>
                    <a:pt x="5302" y="810"/>
                  </a:cubicBezTo>
                  <a:cubicBezTo>
                    <a:pt x="6001" y="810"/>
                    <a:pt x="6546" y="987"/>
                    <a:pt x="6902" y="1342"/>
                  </a:cubicBezTo>
                  <a:cubicBezTo>
                    <a:pt x="7264" y="1703"/>
                    <a:pt x="7442" y="2251"/>
                    <a:pt x="7442" y="2948"/>
                  </a:cubicBezTo>
                  <a:cubicBezTo>
                    <a:pt x="7442" y="4016"/>
                    <a:pt x="7025" y="5438"/>
                    <a:pt x="6207" y="7098"/>
                  </a:cubicBezTo>
                  <a:cubicBezTo>
                    <a:pt x="5969" y="7578"/>
                    <a:pt x="5702" y="8069"/>
                    <a:pt x="5411" y="8565"/>
                  </a:cubicBezTo>
                  <a:cubicBezTo>
                    <a:pt x="5542" y="8879"/>
                    <a:pt x="5655" y="9202"/>
                    <a:pt x="5759" y="9529"/>
                  </a:cubicBezTo>
                  <a:cubicBezTo>
                    <a:pt x="6196" y="8821"/>
                    <a:pt x="6586" y="8125"/>
                    <a:pt x="6919" y="7450"/>
                  </a:cubicBezTo>
                  <a:cubicBezTo>
                    <a:pt x="8458" y="4335"/>
                    <a:pt x="8651" y="1966"/>
                    <a:pt x="7465" y="781"/>
                  </a:cubicBezTo>
                  <a:lnTo>
                    <a:pt x="7463" y="781"/>
                  </a:lnTo>
                  <a:cubicBezTo>
                    <a:pt x="6928" y="244"/>
                    <a:pt x="6188"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3200350" y="2219150"/>
              <a:ext cx="169000" cy="125550"/>
            </a:xfrm>
            <a:custGeom>
              <a:avLst/>
              <a:gdLst/>
              <a:ahLst/>
              <a:cxnLst/>
              <a:rect l="l" t="t" r="r" b="b"/>
              <a:pathLst>
                <a:path w="6760" h="5022" extrusionOk="0">
                  <a:moveTo>
                    <a:pt x="6325" y="0"/>
                  </a:moveTo>
                  <a:cubicBezTo>
                    <a:pt x="6263" y="0"/>
                    <a:pt x="6201" y="15"/>
                    <a:pt x="6142" y="47"/>
                  </a:cubicBezTo>
                  <a:cubicBezTo>
                    <a:pt x="4167" y="1124"/>
                    <a:pt x="2041" y="2636"/>
                    <a:pt x="0" y="4385"/>
                  </a:cubicBezTo>
                  <a:cubicBezTo>
                    <a:pt x="142" y="4607"/>
                    <a:pt x="305" y="4814"/>
                    <a:pt x="466" y="5022"/>
                  </a:cubicBezTo>
                  <a:cubicBezTo>
                    <a:pt x="2624" y="3151"/>
                    <a:pt x="4688" y="1719"/>
                    <a:pt x="6513" y="736"/>
                  </a:cubicBezTo>
                  <a:cubicBezTo>
                    <a:pt x="6684" y="645"/>
                    <a:pt x="6759" y="440"/>
                    <a:pt x="6690" y="259"/>
                  </a:cubicBezTo>
                  <a:cubicBezTo>
                    <a:pt x="6690" y="256"/>
                    <a:pt x="6687" y="254"/>
                    <a:pt x="6687" y="252"/>
                  </a:cubicBezTo>
                  <a:cubicBezTo>
                    <a:pt x="6628" y="95"/>
                    <a:pt x="6480"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2972375" y="2276225"/>
              <a:ext cx="467750" cy="487450"/>
            </a:xfrm>
            <a:custGeom>
              <a:avLst/>
              <a:gdLst/>
              <a:ahLst/>
              <a:cxnLst/>
              <a:rect l="l" t="t" r="r" b="b"/>
              <a:pathLst>
                <a:path w="18710" h="19498" extrusionOk="0">
                  <a:moveTo>
                    <a:pt x="4540" y="1"/>
                  </a:moveTo>
                  <a:lnTo>
                    <a:pt x="4540" y="1"/>
                  </a:lnTo>
                  <a:cubicBezTo>
                    <a:pt x="1793" y="1945"/>
                    <a:pt x="1" y="5147"/>
                    <a:pt x="1" y="8767"/>
                  </a:cubicBezTo>
                  <a:cubicBezTo>
                    <a:pt x="1" y="9502"/>
                    <a:pt x="74" y="10234"/>
                    <a:pt x="223" y="10953"/>
                  </a:cubicBezTo>
                  <a:lnTo>
                    <a:pt x="2045" y="15069"/>
                  </a:lnTo>
                  <a:cubicBezTo>
                    <a:pt x="3996" y="17753"/>
                    <a:pt x="7160" y="19497"/>
                    <a:pt x="10731" y="19497"/>
                  </a:cubicBezTo>
                  <a:cubicBezTo>
                    <a:pt x="13897" y="19497"/>
                    <a:pt x="16741" y="18125"/>
                    <a:pt x="18704" y="15945"/>
                  </a:cubicBezTo>
                  <a:lnTo>
                    <a:pt x="18709" y="15733"/>
                  </a:lnTo>
                  <a:lnTo>
                    <a:pt x="18397" y="15638"/>
                  </a:lnTo>
                  <a:cubicBezTo>
                    <a:pt x="16836" y="16481"/>
                    <a:pt x="15090" y="16922"/>
                    <a:pt x="13316" y="16922"/>
                  </a:cubicBezTo>
                  <a:cubicBezTo>
                    <a:pt x="13313" y="16922"/>
                    <a:pt x="13310" y="16922"/>
                    <a:pt x="13307" y="16922"/>
                  </a:cubicBezTo>
                  <a:lnTo>
                    <a:pt x="13306" y="16922"/>
                  </a:lnTo>
                  <a:cubicBezTo>
                    <a:pt x="7381" y="16922"/>
                    <a:pt x="2576" y="12118"/>
                    <a:pt x="2576" y="6191"/>
                  </a:cubicBezTo>
                  <a:cubicBezTo>
                    <a:pt x="2573" y="3974"/>
                    <a:pt x="3259" y="1810"/>
                    <a:pt x="4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3212375" y="2485450"/>
              <a:ext cx="77950" cy="59625"/>
            </a:xfrm>
            <a:custGeom>
              <a:avLst/>
              <a:gdLst/>
              <a:ahLst/>
              <a:cxnLst/>
              <a:rect l="l" t="t" r="r" b="b"/>
              <a:pathLst>
                <a:path w="3118" h="2385" extrusionOk="0">
                  <a:moveTo>
                    <a:pt x="1063" y="1"/>
                  </a:moveTo>
                  <a:cubicBezTo>
                    <a:pt x="356" y="1"/>
                    <a:pt x="0" y="857"/>
                    <a:pt x="501" y="1357"/>
                  </a:cubicBezTo>
                  <a:lnTo>
                    <a:pt x="1179" y="2035"/>
                  </a:lnTo>
                  <a:cubicBezTo>
                    <a:pt x="1403" y="2259"/>
                    <a:pt x="1707" y="2385"/>
                    <a:pt x="2022" y="2385"/>
                  </a:cubicBezTo>
                  <a:lnTo>
                    <a:pt x="2324" y="2385"/>
                  </a:lnTo>
                  <a:cubicBezTo>
                    <a:pt x="2762" y="2385"/>
                    <a:pt x="3117" y="2028"/>
                    <a:pt x="3117" y="1590"/>
                  </a:cubicBezTo>
                  <a:lnTo>
                    <a:pt x="3117" y="1192"/>
                  </a:lnTo>
                  <a:lnTo>
                    <a:pt x="15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3359875" y="2488175"/>
              <a:ext cx="138525" cy="182225"/>
            </a:xfrm>
            <a:custGeom>
              <a:avLst/>
              <a:gdLst/>
              <a:ahLst/>
              <a:cxnLst/>
              <a:rect l="l" t="t" r="r" b="b"/>
              <a:pathLst>
                <a:path w="5541" h="7289" extrusionOk="0">
                  <a:moveTo>
                    <a:pt x="2356" y="1"/>
                  </a:moveTo>
                  <a:lnTo>
                    <a:pt x="0" y="1083"/>
                  </a:lnTo>
                  <a:lnTo>
                    <a:pt x="2022" y="3105"/>
                  </a:lnTo>
                  <a:cubicBezTo>
                    <a:pt x="2332" y="3415"/>
                    <a:pt x="2332" y="3918"/>
                    <a:pt x="2022" y="4228"/>
                  </a:cubicBezTo>
                  <a:lnTo>
                    <a:pt x="1555" y="4694"/>
                  </a:lnTo>
                  <a:cubicBezTo>
                    <a:pt x="1245" y="5005"/>
                    <a:pt x="1245" y="5507"/>
                    <a:pt x="1555" y="5818"/>
                  </a:cubicBezTo>
                  <a:lnTo>
                    <a:pt x="2897" y="7158"/>
                  </a:lnTo>
                  <a:lnTo>
                    <a:pt x="3215" y="7288"/>
                  </a:lnTo>
                  <a:cubicBezTo>
                    <a:pt x="3215" y="7288"/>
                    <a:pt x="3751" y="6824"/>
                    <a:pt x="3996" y="6479"/>
                  </a:cubicBezTo>
                  <a:cubicBezTo>
                    <a:pt x="4686" y="5503"/>
                    <a:pt x="5210" y="4418"/>
                    <a:pt x="5541" y="3269"/>
                  </a:cubicBezTo>
                  <a:lnTo>
                    <a:pt x="23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432275" y="2650150"/>
              <a:ext cx="27500" cy="24700"/>
            </a:xfrm>
            <a:custGeom>
              <a:avLst/>
              <a:gdLst/>
              <a:ahLst/>
              <a:cxnLst/>
              <a:rect l="l" t="t" r="r" b="b"/>
              <a:pathLst>
                <a:path w="1100" h="988" extrusionOk="0">
                  <a:moveTo>
                    <a:pt x="1100" y="0"/>
                  </a:moveTo>
                  <a:cubicBezTo>
                    <a:pt x="748" y="249"/>
                    <a:pt x="380" y="476"/>
                    <a:pt x="1" y="679"/>
                  </a:cubicBezTo>
                  <a:lnTo>
                    <a:pt x="308" y="988"/>
                  </a:lnTo>
                  <a:cubicBezTo>
                    <a:pt x="591" y="674"/>
                    <a:pt x="855" y="344"/>
                    <a:pt x="1100" y="0"/>
                  </a:cubicBezTo>
                  <a:close/>
                </a:path>
              </a:pathLst>
            </a:custGeom>
            <a:solidFill>
              <a:srgbClr val="B3B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2977975" y="2550050"/>
              <a:ext cx="97425" cy="102900"/>
            </a:xfrm>
            <a:custGeom>
              <a:avLst/>
              <a:gdLst/>
              <a:ahLst/>
              <a:cxnLst/>
              <a:rect l="l" t="t" r="r" b="b"/>
              <a:pathLst>
                <a:path w="3897" h="4116" extrusionOk="0">
                  <a:moveTo>
                    <a:pt x="0" y="0"/>
                  </a:moveTo>
                  <a:cubicBezTo>
                    <a:pt x="309" y="1486"/>
                    <a:pt x="928" y="2888"/>
                    <a:pt x="1821" y="4116"/>
                  </a:cubicBezTo>
                  <a:lnTo>
                    <a:pt x="1821" y="4115"/>
                  </a:lnTo>
                  <a:lnTo>
                    <a:pt x="3587" y="2350"/>
                  </a:lnTo>
                  <a:cubicBezTo>
                    <a:pt x="3897" y="2039"/>
                    <a:pt x="3897" y="1537"/>
                    <a:pt x="3587" y="1225"/>
                  </a:cubicBezTo>
                  <a:lnTo>
                    <a:pt x="2826" y="466"/>
                  </a:lnTo>
                  <a:cubicBezTo>
                    <a:pt x="2527" y="167"/>
                    <a:pt x="2124" y="0"/>
                    <a:pt x="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330050" y="2295400"/>
              <a:ext cx="178900" cy="274500"/>
            </a:xfrm>
            <a:custGeom>
              <a:avLst/>
              <a:gdLst/>
              <a:ahLst/>
              <a:cxnLst/>
              <a:rect l="l" t="t" r="r" b="b"/>
              <a:pathLst>
                <a:path w="7156" h="10980" extrusionOk="0">
                  <a:moveTo>
                    <a:pt x="3577" y="1"/>
                  </a:moveTo>
                  <a:lnTo>
                    <a:pt x="3577" y="3231"/>
                  </a:lnTo>
                  <a:cubicBezTo>
                    <a:pt x="3577" y="3669"/>
                    <a:pt x="3222" y="4025"/>
                    <a:pt x="2785" y="4025"/>
                  </a:cubicBezTo>
                  <a:cubicBezTo>
                    <a:pt x="2784" y="4025"/>
                    <a:pt x="2783" y="4025"/>
                    <a:pt x="2782" y="4025"/>
                  </a:cubicBezTo>
                  <a:lnTo>
                    <a:pt x="796" y="4025"/>
                  </a:lnTo>
                  <a:cubicBezTo>
                    <a:pt x="357" y="4026"/>
                    <a:pt x="2" y="4381"/>
                    <a:pt x="1" y="4820"/>
                  </a:cubicBezTo>
                  <a:lnTo>
                    <a:pt x="1" y="6943"/>
                  </a:lnTo>
                  <a:cubicBezTo>
                    <a:pt x="1" y="7365"/>
                    <a:pt x="169" y="7770"/>
                    <a:pt x="466" y="8068"/>
                  </a:cubicBezTo>
                  <a:lnTo>
                    <a:pt x="1193" y="8794"/>
                  </a:lnTo>
                  <a:lnTo>
                    <a:pt x="2288" y="8794"/>
                  </a:lnTo>
                  <a:cubicBezTo>
                    <a:pt x="2605" y="8794"/>
                    <a:pt x="2908" y="8920"/>
                    <a:pt x="3132" y="9143"/>
                  </a:cubicBezTo>
                  <a:lnTo>
                    <a:pt x="4620" y="10630"/>
                  </a:lnTo>
                  <a:cubicBezTo>
                    <a:pt x="4844" y="10854"/>
                    <a:pt x="5146" y="10980"/>
                    <a:pt x="5463" y="10980"/>
                  </a:cubicBezTo>
                  <a:lnTo>
                    <a:pt x="6735" y="10980"/>
                  </a:lnTo>
                  <a:cubicBezTo>
                    <a:pt x="7014" y="10011"/>
                    <a:pt x="7156" y="9008"/>
                    <a:pt x="7154" y="8000"/>
                  </a:cubicBezTo>
                  <a:cubicBezTo>
                    <a:pt x="7154" y="4822"/>
                    <a:pt x="5773" y="1966"/>
                    <a:pt x="3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250550" y="2485450"/>
              <a:ext cx="39800" cy="29800"/>
            </a:xfrm>
            <a:custGeom>
              <a:avLst/>
              <a:gdLst/>
              <a:ahLst/>
              <a:cxnLst/>
              <a:rect l="l" t="t" r="r" b="b"/>
              <a:pathLst>
                <a:path w="1592" h="1192" extrusionOk="0">
                  <a:moveTo>
                    <a:pt x="0" y="1"/>
                  </a:moveTo>
                  <a:lnTo>
                    <a:pt x="0" y="398"/>
                  </a:lnTo>
                  <a:cubicBezTo>
                    <a:pt x="0" y="836"/>
                    <a:pt x="355" y="1192"/>
                    <a:pt x="794" y="1192"/>
                  </a:cubicBezTo>
                  <a:cubicBezTo>
                    <a:pt x="795" y="1192"/>
                    <a:pt x="796" y="1192"/>
                    <a:pt x="797" y="1192"/>
                  </a:cubicBezTo>
                  <a:lnTo>
                    <a:pt x="1592" y="1192"/>
                  </a:lnTo>
                  <a:lnTo>
                    <a:pt x="1592" y="796"/>
                  </a:lnTo>
                  <a:cubicBezTo>
                    <a:pt x="1592" y="356"/>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2875700" y="2177525"/>
              <a:ext cx="703475" cy="635700"/>
            </a:xfrm>
            <a:custGeom>
              <a:avLst/>
              <a:gdLst/>
              <a:ahLst/>
              <a:cxnLst/>
              <a:rect l="l" t="t" r="r" b="b"/>
              <a:pathLst>
                <a:path w="28139" h="25428" extrusionOk="0">
                  <a:moveTo>
                    <a:pt x="4819" y="1"/>
                  </a:moveTo>
                  <a:cubicBezTo>
                    <a:pt x="3899" y="1"/>
                    <a:pt x="3165" y="256"/>
                    <a:pt x="2652" y="768"/>
                  </a:cubicBezTo>
                  <a:cubicBezTo>
                    <a:pt x="1" y="3420"/>
                    <a:pt x="4492" y="11077"/>
                    <a:pt x="10363" y="16950"/>
                  </a:cubicBezTo>
                  <a:cubicBezTo>
                    <a:pt x="13509" y="20095"/>
                    <a:pt x="16886" y="22640"/>
                    <a:pt x="19874" y="24115"/>
                  </a:cubicBezTo>
                  <a:cubicBezTo>
                    <a:pt x="21642" y="24988"/>
                    <a:pt x="23170" y="25428"/>
                    <a:pt x="24379" y="25428"/>
                  </a:cubicBezTo>
                  <a:cubicBezTo>
                    <a:pt x="25298" y="25428"/>
                    <a:pt x="26031" y="25173"/>
                    <a:pt x="26543" y="24661"/>
                  </a:cubicBezTo>
                  <a:cubicBezTo>
                    <a:pt x="28138" y="23066"/>
                    <a:pt x="27153" y="19671"/>
                    <a:pt x="24837" y="15934"/>
                  </a:cubicBezTo>
                  <a:cubicBezTo>
                    <a:pt x="24737" y="16252"/>
                    <a:pt x="24624" y="16564"/>
                    <a:pt x="24495" y="16869"/>
                  </a:cubicBezTo>
                  <a:cubicBezTo>
                    <a:pt x="26521" y="20330"/>
                    <a:pt x="27037" y="23044"/>
                    <a:pt x="25982" y="24099"/>
                  </a:cubicBezTo>
                  <a:cubicBezTo>
                    <a:pt x="25621" y="24460"/>
                    <a:pt x="25075" y="24638"/>
                    <a:pt x="24376" y="24638"/>
                  </a:cubicBezTo>
                  <a:cubicBezTo>
                    <a:pt x="23309" y="24638"/>
                    <a:pt x="21886" y="24222"/>
                    <a:pt x="20226" y="23403"/>
                  </a:cubicBezTo>
                  <a:cubicBezTo>
                    <a:pt x="17314" y="21965"/>
                    <a:pt x="14011" y="19474"/>
                    <a:pt x="10925" y="16388"/>
                  </a:cubicBezTo>
                  <a:cubicBezTo>
                    <a:pt x="4117" y="9579"/>
                    <a:pt x="1441" y="3104"/>
                    <a:pt x="3214" y="1330"/>
                  </a:cubicBezTo>
                  <a:cubicBezTo>
                    <a:pt x="3575" y="969"/>
                    <a:pt x="4122" y="791"/>
                    <a:pt x="4820" y="791"/>
                  </a:cubicBezTo>
                  <a:cubicBezTo>
                    <a:pt x="5888" y="791"/>
                    <a:pt x="7310" y="1207"/>
                    <a:pt x="8970" y="2026"/>
                  </a:cubicBezTo>
                  <a:cubicBezTo>
                    <a:pt x="9448" y="2264"/>
                    <a:pt x="9937" y="2528"/>
                    <a:pt x="10435" y="2821"/>
                  </a:cubicBezTo>
                  <a:cubicBezTo>
                    <a:pt x="10748" y="2688"/>
                    <a:pt x="11066" y="2574"/>
                    <a:pt x="11393" y="2470"/>
                  </a:cubicBezTo>
                  <a:cubicBezTo>
                    <a:pt x="10686" y="2033"/>
                    <a:pt x="9997" y="1647"/>
                    <a:pt x="9322" y="1313"/>
                  </a:cubicBezTo>
                  <a:cubicBezTo>
                    <a:pt x="7554" y="440"/>
                    <a:pt x="6026" y="1"/>
                    <a:pt x="48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137500" y="2584800"/>
              <a:ext cx="113100" cy="114250"/>
            </a:xfrm>
            <a:custGeom>
              <a:avLst/>
              <a:gdLst/>
              <a:ahLst/>
              <a:cxnLst/>
              <a:rect l="l" t="t" r="r" b="b"/>
              <a:pathLst>
                <a:path w="4524" h="4570" extrusionOk="0">
                  <a:moveTo>
                    <a:pt x="2138" y="0"/>
                  </a:moveTo>
                  <a:cubicBezTo>
                    <a:pt x="1709" y="0"/>
                    <a:pt x="1281" y="116"/>
                    <a:pt x="902" y="346"/>
                  </a:cubicBezTo>
                  <a:cubicBezTo>
                    <a:pt x="214" y="765"/>
                    <a:pt x="0" y="1521"/>
                    <a:pt x="0" y="2385"/>
                  </a:cubicBezTo>
                  <a:cubicBezTo>
                    <a:pt x="0" y="3702"/>
                    <a:pt x="822" y="4569"/>
                    <a:pt x="2139" y="4569"/>
                  </a:cubicBezTo>
                  <a:cubicBezTo>
                    <a:pt x="3001" y="4569"/>
                    <a:pt x="3757" y="4312"/>
                    <a:pt x="4175" y="3626"/>
                  </a:cubicBezTo>
                  <a:cubicBezTo>
                    <a:pt x="4403" y="3252"/>
                    <a:pt x="4524" y="2822"/>
                    <a:pt x="4524" y="2385"/>
                  </a:cubicBezTo>
                  <a:cubicBezTo>
                    <a:pt x="4524" y="1523"/>
                    <a:pt x="4058" y="730"/>
                    <a:pt x="3308" y="307"/>
                  </a:cubicBezTo>
                  <a:cubicBezTo>
                    <a:pt x="2944" y="102"/>
                    <a:pt x="2541" y="0"/>
                    <a:pt x="21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121500" y="2593450"/>
              <a:ext cx="120400" cy="110600"/>
            </a:xfrm>
            <a:custGeom>
              <a:avLst/>
              <a:gdLst/>
              <a:ahLst/>
              <a:cxnLst/>
              <a:rect l="l" t="t" r="r" b="b"/>
              <a:pathLst>
                <a:path w="4816" h="4424" extrusionOk="0">
                  <a:moveTo>
                    <a:pt x="1542" y="0"/>
                  </a:moveTo>
                  <a:lnTo>
                    <a:pt x="1542" y="0"/>
                  </a:lnTo>
                  <a:cubicBezTo>
                    <a:pt x="220" y="802"/>
                    <a:pt x="1" y="2630"/>
                    <a:pt x="1092" y="3724"/>
                  </a:cubicBezTo>
                  <a:cubicBezTo>
                    <a:pt x="1542" y="4174"/>
                    <a:pt x="2149" y="4423"/>
                    <a:pt x="2777" y="4423"/>
                  </a:cubicBezTo>
                  <a:cubicBezTo>
                    <a:pt x="2872" y="4423"/>
                    <a:pt x="2967" y="4418"/>
                    <a:pt x="3062" y="4406"/>
                  </a:cubicBezTo>
                  <a:cubicBezTo>
                    <a:pt x="3788" y="4320"/>
                    <a:pt x="4435" y="3905"/>
                    <a:pt x="4815" y="3280"/>
                  </a:cubicBezTo>
                  <a:lnTo>
                    <a:pt x="4815" y="3280"/>
                  </a:lnTo>
                  <a:cubicBezTo>
                    <a:pt x="4442" y="3509"/>
                    <a:pt x="4012" y="3629"/>
                    <a:pt x="3575" y="3629"/>
                  </a:cubicBezTo>
                  <a:cubicBezTo>
                    <a:pt x="2712" y="3629"/>
                    <a:pt x="1915" y="3164"/>
                    <a:pt x="1493" y="2411"/>
                  </a:cubicBezTo>
                  <a:cubicBezTo>
                    <a:pt x="1072" y="1658"/>
                    <a:pt x="1090" y="736"/>
                    <a:pt x="1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148575" y="2325150"/>
              <a:ext cx="70500" cy="64300"/>
            </a:xfrm>
            <a:custGeom>
              <a:avLst/>
              <a:gdLst/>
              <a:ahLst/>
              <a:cxnLst/>
              <a:rect l="l" t="t" r="r" b="b"/>
              <a:pathLst>
                <a:path w="2820" h="2572" extrusionOk="0">
                  <a:moveTo>
                    <a:pt x="2391" y="0"/>
                  </a:moveTo>
                  <a:cubicBezTo>
                    <a:pt x="2301" y="0"/>
                    <a:pt x="2210" y="31"/>
                    <a:pt x="2137" y="94"/>
                  </a:cubicBezTo>
                  <a:cubicBezTo>
                    <a:pt x="1411" y="714"/>
                    <a:pt x="695" y="1360"/>
                    <a:pt x="0" y="2031"/>
                  </a:cubicBezTo>
                  <a:cubicBezTo>
                    <a:pt x="228" y="2172"/>
                    <a:pt x="426" y="2356"/>
                    <a:pt x="584" y="2571"/>
                  </a:cubicBezTo>
                  <a:cubicBezTo>
                    <a:pt x="1279" y="1899"/>
                    <a:pt x="1967" y="1274"/>
                    <a:pt x="2647" y="690"/>
                  </a:cubicBezTo>
                  <a:cubicBezTo>
                    <a:pt x="2806" y="554"/>
                    <a:pt x="2820" y="326"/>
                    <a:pt x="2697" y="158"/>
                  </a:cubicBezTo>
                  <a:lnTo>
                    <a:pt x="2693" y="152"/>
                  </a:lnTo>
                  <a:cubicBezTo>
                    <a:pt x="2620" y="51"/>
                    <a:pt x="2507" y="0"/>
                    <a:pt x="2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118500" y="2303400"/>
              <a:ext cx="116325" cy="115450"/>
            </a:xfrm>
            <a:custGeom>
              <a:avLst/>
              <a:gdLst/>
              <a:ahLst/>
              <a:cxnLst/>
              <a:rect l="l" t="t" r="r" b="b"/>
              <a:pathLst>
                <a:path w="4653" h="4618" extrusionOk="0">
                  <a:moveTo>
                    <a:pt x="1410" y="0"/>
                  </a:moveTo>
                  <a:cubicBezTo>
                    <a:pt x="1307" y="0"/>
                    <a:pt x="1203" y="41"/>
                    <a:pt x="1125" y="121"/>
                  </a:cubicBezTo>
                  <a:lnTo>
                    <a:pt x="350" y="895"/>
                  </a:lnTo>
                  <a:cubicBezTo>
                    <a:pt x="126" y="1118"/>
                    <a:pt x="0" y="1421"/>
                    <a:pt x="0" y="1738"/>
                  </a:cubicBezTo>
                  <a:lnTo>
                    <a:pt x="0" y="3492"/>
                  </a:lnTo>
                  <a:lnTo>
                    <a:pt x="1125" y="4617"/>
                  </a:lnTo>
                  <a:lnTo>
                    <a:pt x="2878" y="4617"/>
                  </a:lnTo>
                  <a:cubicBezTo>
                    <a:pt x="3195" y="4617"/>
                    <a:pt x="3498" y="4491"/>
                    <a:pt x="3722" y="4268"/>
                  </a:cubicBezTo>
                  <a:lnTo>
                    <a:pt x="4497" y="3492"/>
                  </a:lnTo>
                  <a:cubicBezTo>
                    <a:pt x="4652" y="3337"/>
                    <a:pt x="4652" y="3085"/>
                    <a:pt x="4497" y="2931"/>
                  </a:cubicBezTo>
                  <a:cubicBezTo>
                    <a:pt x="4419" y="2853"/>
                    <a:pt x="4318" y="2814"/>
                    <a:pt x="4216" y="2814"/>
                  </a:cubicBezTo>
                  <a:cubicBezTo>
                    <a:pt x="4114" y="2814"/>
                    <a:pt x="4013" y="2853"/>
                    <a:pt x="3935" y="2931"/>
                  </a:cubicBezTo>
                  <a:cubicBezTo>
                    <a:pt x="3834" y="3032"/>
                    <a:pt x="3646" y="3112"/>
                    <a:pt x="3485" y="3112"/>
                  </a:cubicBezTo>
                  <a:cubicBezTo>
                    <a:pt x="3399" y="3112"/>
                    <a:pt x="3321" y="3089"/>
                    <a:pt x="3267" y="3035"/>
                  </a:cubicBezTo>
                  <a:lnTo>
                    <a:pt x="1582" y="1349"/>
                  </a:lnTo>
                  <a:cubicBezTo>
                    <a:pt x="1427" y="1195"/>
                    <a:pt x="1531" y="837"/>
                    <a:pt x="1687" y="682"/>
                  </a:cubicBezTo>
                  <a:cubicBezTo>
                    <a:pt x="1845" y="527"/>
                    <a:pt x="1847" y="274"/>
                    <a:pt x="1690" y="116"/>
                  </a:cubicBezTo>
                  <a:cubicBezTo>
                    <a:pt x="1613" y="39"/>
                    <a:pt x="1512"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3138850" y="2320450"/>
              <a:ext cx="78050" cy="76075"/>
            </a:xfrm>
            <a:custGeom>
              <a:avLst/>
              <a:gdLst/>
              <a:ahLst/>
              <a:cxnLst/>
              <a:rect l="l" t="t" r="r" b="b"/>
              <a:pathLst>
                <a:path w="3122" h="3043" extrusionOk="0">
                  <a:moveTo>
                    <a:pt x="873" y="0"/>
                  </a:moveTo>
                  <a:cubicBezTo>
                    <a:pt x="872" y="1"/>
                    <a:pt x="872" y="2"/>
                    <a:pt x="871" y="2"/>
                  </a:cubicBezTo>
                  <a:lnTo>
                    <a:pt x="871" y="2"/>
                  </a:lnTo>
                  <a:lnTo>
                    <a:pt x="873" y="0"/>
                  </a:lnTo>
                  <a:close/>
                  <a:moveTo>
                    <a:pt x="871" y="2"/>
                  </a:moveTo>
                  <a:lnTo>
                    <a:pt x="310" y="562"/>
                  </a:lnTo>
                  <a:cubicBezTo>
                    <a:pt x="0" y="872"/>
                    <a:pt x="0" y="1376"/>
                    <a:pt x="310" y="1687"/>
                  </a:cubicBezTo>
                  <a:lnTo>
                    <a:pt x="311" y="1687"/>
                  </a:lnTo>
                  <a:lnTo>
                    <a:pt x="1435" y="2810"/>
                  </a:lnTo>
                  <a:cubicBezTo>
                    <a:pt x="1590" y="2965"/>
                    <a:pt x="1793" y="3043"/>
                    <a:pt x="1997" y="3043"/>
                  </a:cubicBezTo>
                  <a:cubicBezTo>
                    <a:pt x="2200" y="3043"/>
                    <a:pt x="2404" y="2965"/>
                    <a:pt x="2559" y="2810"/>
                  </a:cubicBezTo>
                  <a:lnTo>
                    <a:pt x="3121" y="2249"/>
                  </a:lnTo>
                  <a:lnTo>
                    <a:pt x="3121" y="2249"/>
                  </a:lnTo>
                  <a:cubicBezTo>
                    <a:pt x="3043" y="2326"/>
                    <a:pt x="2941" y="2364"/>
                    <a:pt x="2840" y="2364"/>
                  </a:cubicBezTo>
                  <a:cubicBezTo>
                    <a:pt x="2738" y="2364"/>
                    <a:pt x="2637" y="2326"/>
                    <a:pt x="2559" y="2249"/>
                  </a:cubicBezTo>
                  <a:lnTo>
                    <a:pt x="2278" y="1967"/>
                  </a:lnTo>
                  <a:lnTo>
                    <a:pt x="1425" y="1678"/>
                  </a:lnTo>
                  <a:lnTo>
                    <a:pt x="1153" y="844"/>
                  </a:lnTo>
                  <a:lnTo>
                    <a:pt x="873" y="562"/>
                  </a:lnTo>
                  <a:cubicBezTo>
                    <a:pt x="718" y="407"/>
                    <a:pt x="717" y="157"/>
                    <a:pt x="87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111500" y="2341525"/>
              <a:ext cx="70275" cy="82475"/>
            </a:xfrm>
            <a:custGeom>
              <a:avLst/>
              <a:gdLst/>
              <a:ahLst/>
              <a:cxnLst/>
              <a:rect l="l" t="t" r="r" b="b"/>
              <a:pathLst>
                <a:path w="2811" h="3299" extrusionOk="0">
                  <a:moveTo>
                    <a:pt x="2247" y="1"/>
                  </a:moveTo>
                  <a:lnTo>
                    <a:pt x="0" y="2249"/>
                  </a:lnTo>
                  <a:lnTo>
                    <a:pt x="643" y="3299"/>
                  </a:lnTo>
                  <a:lnTo>
                    <a:pt x="2810" y="562"/>
                  </a:lnTo>
                  <a:lnTo>
                    <a:pt x="2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3125550" y="2355575"/>
              <a:ext cx="70250" cy="70275"/>
            </a:xfrm>
            <a:custGeom>
              <a:avLst/>
              <a:gdLst/>
              <a:ahLst/>
              <a:cxnLst/>
              <a:rect l="l" t="t" r="r" b="b"/>
              <a:pathLst>
                <a:path w="2810" h="2811" extrusionOk="0">
                  <a:moveTo>
                    <a:pt x="2248" y="0"/>
                  </a:moveTo>
                  <a:lnTo>
                    <a:pt x="0" y="2249"/>
                  </a:lnTo>
                  <a:lnTo>
                    <a:pt x="64" y="2653"/>
                  </a:lnTo>
                  <a:lnTo>
                    <a:pt x="562" y="2810"/>
                  </a:lnTo>
                  <a:lnTo>
                    <a:pt x="2810" y="562"/>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3089675" y="2397725"/>
              <a:ext cx="35900" cy="42200"/>
            </a:xfrm>
            <a:custGeom>
              <a:avLst/>
              <a:gdLst/>
              <a:ahLst/>
              <a:cxnLst/>
              <a:rect l="l" t="t" r="r" b="b"/>
              <a:pathLst>
                <a:path w="1436" h="1688" extrusionOk="0">
                  <a:moveTo>
                    <a:pt x="872" y="1"/>
                  </a:moveTo>
                  <a:lnTo>
                    <a:pt x="310" y="563"/>
                  </a:lnTo>
                  <a:cubicBezTo>
                    <a:pt x="0" y="872"/>
                    <a:pt x="0" y="1376"/>
                    <a:pt x="310" y="1687"/>
                  </a:cubicBezTo>
                  <a:lnTo>
                    <a:pt x="1233" y="1457"/>
                  </a:lnTo>
                  <a:lnTo>
                    <a:pt x="1435" y="563"/>
                  </a:lnTo>
                  <a:lnTo>
                    <a:pt x="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097425" y="2411775"/>
              <a:ext cx="42175" cy="33950"/>
            </a:xfrm>
            <a:custGeom>
              <a:avLst/>
              <a:gdLst/>
              <a:ahLst/>
              <a:cxnLst/>
              <a:rect l="l" t="t" r="r" b="b"/>
              <a:pathLst>
                <a:path w="1687" h="1358" extrusionOk="0">
                  <a:moveTo>
                    <a:pt x="1125" y="1"/>
                  </a:moveTo>
                  <a:lnTo>
                    <a:pt x="0" y="1125"/>
                  </a:lnTo>
                  <a:cubicBezTo>
                    <a:pt x="156" y="1280"/>
                    <a:pt x="359" y="1358"/>
                    <a:pt x="563" y="1358"/>
                  </a:cubicBezTo>
                  <a:cubicBezTo>
                    <a:pt x="766" y="1358"/>
                    <a:pt x="969" y="1280"/>
                    <a:pt x="1125" y="1125"/>
                  </a:cubicBezTo>
                  <a:lnTo>
                    <a:pt x="1687" y="562"/>
                  </a:lnTo>
                  <a:lnTo>
                    <a:pt x="11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5"/>
          <p:cNvSpPr txBox="1">
            <a:spLocks noGrp="1"/>
          </p:cNvSpPr>
          <p:nvPr>
            <p:ph type="subTitle" idx="5"/>
          </p:nvPr>
        </p:nvSpPr>
        <p:spPr>
          <a:xfrm>
            <a:off x="861225" y="2190600"/>
            <a:ext cx="1915800"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Tích hợp các trò chơi giải trí dựa trên ngôn ngữ Tiếng Anh</a:t>
            </a:r>
          </a:p>
        </p:txBody>
      </p:sp>
      <p:sp>
        <p:nvSpPr>
          <p:cNvPr id="640" name="Google Shape;640;p45"/>
          <p:cNvSpPr txBox="1">
            <a:spLocks noGrp="1"/>
          </p:cNvSpPr>
          <p:nvPr>
            <p:ph type="subTitle" idx="6"/>
          </p:nvPr>
        </p:nvSpPr>
        <p:spPr>
          <a:xfrm>
            <a:off x="3614099" y="2190600"/>
            <a:ext cx="3063173"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Chức năng ghi chép và quản lý từ vựng, hỗ trợ học từ vựng mới.</a:t>
            </a:r>
            <a:endParaRPr>
              <a:latin typeface="Bahnschrift" panose="020B0502040204020203" pitchFamily="34" charset="0"/>
            </a:endParaRPr>
          </a:p>
        </p:txBody>
      </p:sp>
      <p:sp>
        <p:nvSpPr>
          <p:cNvPr id="641" name="Google Shape;641;p45"/>
          <p:cNvSpPr txBox="1">
            <a:spLocks noGrp="1"/>
          </p:cNvSpPr>
          <p:nvPr>
            <p:ph type="subTitle" idx="7"/>
          </p:nvPr>
        </p:nvSpPr>
        <p:spPr>
          <a:xfrm>
            <a:off x="6366974" y="4019400"/>
            <a:ext cx="2752875"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Bahnschrift" panose="020B0502040204020203" pitchFamily="34" charset="0"/>
              </a:rPr>
              <a:t>Công cụ ghi âm lại bài nói có thể rèn luyện phát âm và nộp cho giáo viên. Tích hợp công cụ giúp soạn bài nói trước khi ghi âm</a:t>
            </a:r>
            <a:endParaRPr>
              <a:latin typeface="Bahnschrift" panose="020B0502040204020203" pitchFamily="34" charset="0"/>
            </a:endParaRPr>
          </a:p>
        </p:txBody>
      </p:sp>
      <p:sp>
        <p:nvSpPr>
          <p:cNvPr id="642" name="Google Shape;642;p45"/>
          <p:cNvSpPr txBox="1">
            <a:spLocks noGrp="1"/>
          </p:cNvSpPr>
          <p:nvPr>
            <p:ph type="subTitle" idx="8"/>
          </p:nvPr>
        </p:nvSpPr>
        <p:spPr>
          <a:xfrm>
            <a:off x="2385213" y="3946639"/>
            <a:ext cx="3756449" cy="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hnschrift" panose="020B0502040204020203" pitchFamily="34" charset="0"/>
              </a:rPr>
              <a:t>Mỗi ngày sẽ có một từ vựng cùng giải thích nghĩa kèm theo với những chủ đề giúp mở rộng vốn từ vựng của người dùng</a:t>
            </a:r>
            <a:endParaRPr>
              <a:latin typeface="Bahnschrift" panose="020B0502040204020203" pitchFamily="34" charset="0"/>
            </a:endParaRPr>
          </a:p>
        </p:txBody>
      </p:sp>
      <p:grpSp>
        <p:nvGrpSpPr>
          <p:cNvPr id="643" name="Google Shape;643;p45"/>
          <p:cNvGrpSpPr/>
          <p:nvPr/>
        </p:nvGrpSpPr>
        <p:grpSpPr>
          <a:xfrm>
            <a:off x="3682195" y="3052208"/>
            <a:ext cx="512011" cy="551358"/>
            <a:chOff x="453425" y="3949150"/>
            <a:chExt cx="591100" cy="636525"/>
          </a:xfrm>
        </p:grpSpPr>
        <p:sp>
          <p:nvSpPr>
            <p:cNvPr id="644" name="Google Shape;644;p45"/>
            <p:cNvSpPr/>
            <p:nvPr/>
          </p:nvSpPr>
          <p:spPr>
            <a:xfrm>
              <a:off x="833250" y="3992275"/>
              <a:ext cx="72525" cy="113900"/>
            </a:xfrm>
            <a:custGeom>
              <a:avLst/>
              <a:gdLst/>
              <a:ahLst/>
              <a:cxnLst/>
              <a:rect l="l" t="t" r="r" b="b"/>
              <a:pathLst>
                <a:path w="2901" h="4556" extrusionOk="0">
                  <a:moveTo>
                    <a:pt x="1242" y="0"/>
                  </a:moveTo>
                  <a:lnTo>
                    <a:pt x="0" y="1312"/>
                  </a:lnTo>
                  <a:lnTo>
                    <a:pt x="200" y="3072"/>
                  </a:lnTo>
                  <a:lnTo>
                    <a:pt x="1105" y="4349"/>
                  </a:lnTo>
                  <a:lnTo>
                    <a:pt x="2901" y="4556"/>
                  </a:lnTo>
                  <a:lnTo>
                    <a:pt x="2336" y="2128"/>
                  </a:lnTo>
                  <a:lnTo>
                    <a:pt x="12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513650" y="4117450"/>
              <a:ext cx="112550" cy="82150"/>
            </a:xfrm>
            <a:custGeom>
              <a:avLst/>
              <a:gdLst/>
              <a:ahLst/>
              <a:cxnLst/>
              <a:rect l="l" t="t" r="r" b="b"/>
              <a:pathLst>
                <a:path w="4502" h="3286" extrusionOk="0">
                  <a:moveTo>
                    <a:pt x="3811" y="0"/>
                  </a:moveTo>
                  <a:lnTo>
                    <a:pt x="1" y="1387"/>
                  </a:lnTo>
                  <a:lnTo>
                    <a:pt x="693" y="3286"/>
                  </a:lnTo>
                  <a:lnTo>
                    <a:pt x="4502" y="1899"/>
                  </a:lnTo>
                  <a:lnTo>
                    <a:pt x="3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464825" y="4091575"/>
              <a:ext cx="164850" cy="119250"/>
            </a:xfrm>
            <a:custGeom>
              <a:avLst/>
              <a:gdLst/>
              <a:ahLst/>
              <a:cxnLst/>
              <a:rect l="l" t="t" r="r" b="b"/>
              <a:pathLst>
                <a:path w="6594" h="4770" extrusionOk="0">
                  <a:moveTo>
                    <a:pt x="1518" y="1"/>
                  </a:moveTo>
                  <a:lnTo>
                    <a:pt x="0" y="554"/>
                  </a:lnTo>
                  <a:lnTo>
                    <a:pt x="1244" y="3971"/>
                  </a:lnTo>
                  <a:cubicBezTo>
                    <a:pt x="1422" y="4464"/>
                    <a:pt x="1888" y="4770"/>
                    <a:pt x="2384" y="4770"/>
                  </a:cubicBezTo>
                  <a:cubicBezTo>
                    <a:pt x="2521" y="4770"/>
                    <a:pt x="2661" y="4746"/>
                    <a:pt x="2797" y="4697"/>
                  </a:cubicBezTo>
                  <a:lnTo>
                    <a:pt x="6593" y="3315"/>
                  </a:lnTo>
                  <a:lnTo>
                    <a:pt x="6316" y="2555"/>
                  </a:lnTo>
                  <a:lnTo>
                    <a:pt x="3659" y="3523"/>
                  </a:lnTo>
                  <a:cubicBezTo>
                    <a:pt x="3568" y="3556"/>
                    <a:pt x="3474" y="3572"/>
                    <a:pt x="3383" y="3572"/>
                  </a:cubicBezTo>
                  <a:cubicBezTo>
                    <a:pt x="3053" y="3572"/>
                    <a:pt x="2743" y="3368"/>
                    <a:pt x="2623" y="3040"/>
                  </a:cubicBezTo>
                  <a:lnTo>
                    <a:pt x="2623" y="3039"/>
                  </a:lnTo>
                  <a:lnTo>
                    <a:pt x="15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677950" y="4140225"/>
              <a:ext cx="117750" cy="62150"/>
            </a:xfrm>
            <a:custGeom>
              <a:avLst/>
              <a:gdLst/>
              <a:ahLst/>
              <a:cxnLst/>
              <a:rect l="l" t="t" r="r" b="b"/>
              <a:pathLst>
                <a:path w="4710" h="2486" extrusionOk="0">
                  <a:moveTo>
                    <a:pt x="3801" y="0"/>
                  </a:moveTo>
                  <a:lnTo>
                    <a:pt x="260" y="1343"/>
                  </a:lnTo>
                  <a:lnTo>
                    <a:pt x="1" y="1954"/>
                  </a:lnTo>
                  <a:cubicBezTo>
                    <a:pt x="120" y="2282"/>
                    <a:pt x="431" y="2486"/>
                    <a:pt x="760" y="2486"/>
                  </a:cubicBezTo>
                  <a:cubicBezTo>
                    <a:pt x="852" y="2486"/>
                    <a:pt x="945" y="2470"/>
                    <a:pt x="1037" y="2437"/>
                  </a:cubicBezTo>
                  <a:lnTo>
                    <a:pt x="4074" y="1332"/>
                  </a:lnTo>
                  <a:cubicBezTo>
                    <a:pt x="4493" y="1179"/>
                    <a:pt x="4710" y="715"/>
                    <a:pt x="4557" y="296"/>
                  </a:cubicBezTo>
                  <a:lnTo>
                    <a:pt x="3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664175" y="4109650"/>
              <a:ext cx="127700" cy="79450"/>
            </a:xfrm>
            <a:custGeom>
              <a:avLst/>
              <a:gdLst/>
              <a:ahLst/>
              <a:cxnLst/>
              <a:rect l="l" t="t" r="r" b="b"/>
              <a:pathLst>
                <a:path w="5108" h="3178" extrusionOk="0">
                  <a:moveTo>
                    <a:pt x="4555" y="1"/>
                  </a:moveTo>
                  <a:lnTo>
                    <a:pt x="0" y="1659"/>
                  </a:lnTo>
                  <a:lnTo>
                    <a:pt x="552" y="3177"/>
                  </a:lnTo>
                  <a:lnTo>
                    <a:pt x="5108" y="1519"/>
                  </a:lnTo>
                  <a:lnTo>
                    <a:pt x="45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610625" y="4056175"/>
              <a:ext cx="32850" cy="44950"/>
            </a:xfrm>
            <a:custGeom>
              <a:avLst/>
              <a:gdLst/>
              <a:ahLst/>
              <a:cxnLst/>
              <a:rect l="l" t="t" r="r" b="b"/>
              <a:pathLst>
                <a:path w="1314" h="1798" extrusionOk="0">
                  <a:moveTo>
                    <a:pt x="760" y="1"/>
                  </a:moveTo>
                  <a:lnTo>
                    <a:pt x="0" y="278"/>
                  </a:lnTo>
                  <a:lnTo>
                    <a:pt x="553" y="1798"/>
                  </a:lnTo>
                  <a:lnTo>
                    <a:pt x="1313" y="1520"/>
                  </a:lnTo>
                  <a:lnTo>
                    <a:pt x="7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599300" y="4025050"/>
              <a:ext cx="254700" cy="149050"/>
            </a:xfrm>
            <a:custGeom>
              <a:avLst/>
              <a:gdLst/>
              <a:ahLst/>
              <a:cxnLst/>
              <a:rect l="l" t="t" r="r" b="b"/>
              <a:pathLst>
                <a:path w="10188" h="5962" extrusionOk="0">
                  <a:moveTo>
                    <a:pt x="9358" y="1"/>
                  </a:moveTo>
                  <a:lnTo>
                    <a:pt x="247" y="3317"/>
                  </a:lnTo>
                  <a:lnTo>
                    <a:pt x="0" y="3875"/>
                  </a:lnTo>
                  <a:lnTo>
                    <a:pt x="1476" y="5961"/>
                  </a:lnTo>
                  <a:lnTo>
                    <a:pt x="10187" y="2279"/>
                  </a:lnTo>
                  <a:lnTo>
                    <a:pt x="9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574100" y="4177475"/>
              <a:ext cx="41875" cy="39150"/>
            </a:xfrm>
            <a:custGeom>
              <a:avLst/>
              <a:gdLst/>
              <a:ahLst/>
              <a:cxnLst/>
              <a:rect l="l" t="t" r="r" b="b"/>
              <a:pathLst>
                <a:path w="1675" h="1566" extrusionOk="0">
                  <a:moveTo>
                    <a:pt x="842" y="1"/>
                  </a:moveTo>
                  <a:cubicBezTo>
                    <a:pt x="750" y="1"/>
                    <a:pt x="657" y="16"/>
                    <a:pt x="565" y="50"/>
                  </a:cubicBezTo>
                  <a:cubicBezTo>
                    <a:pt x="539" y="58"/>
                    <a:pt x="512" y="70"/>
                    <a:pt x="486" y="82"/>
                  </a:cubicBezTo>
                  <a:cubicBezTo>
                    <a:pt x="120" y="262"/>
                    <a:pt x="1" y="692"/>
                    <a:pt x="142" y="1084"/>
                  </a:cubicBezTo>
                  <a:cubicBezTo>
                    <a:pt x="257" y="1399"/>
                    <a:pt x="512" y="1565"/>
                    <a:pt x="809" y="1565"/>
                  </a:cubicBezTo>
                  <a:cubicBezTo>
                    <a:pt x="909" y="1565"/>
                    <a:pt x="1013" y="1546"/>
                    <a:pt x="1119" y="1508"/>
                  </a:cubicBezTo>
                  <a:cubicBezTo>
                    <a:pt x="1327" y="1433"/>
                    <a:pt x="1485" y="1340"/>
                    <a:pt x="1573" y="1155"/>
                  </a:cubicBezTo>
                  <a:cubicBezTo>
                    <a:pt x="1665" y="959"/>
                    <a:pt x="1675" y="736"/>
                    <a:pt x="1601" y="534"/>
                  </a:cubicBezTo>
                  <a:lnTo>
                    <a:pt x="1601" y="532"/>
                  </a:lnTo>
                  <a:cubicBezTo>
                    <a:pt x="1482" y="204"/>
                    <a:pt x="1172"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53425" y="4081450"/>
              <a:ext cx="60875" cy="34075"/>
            </a:xfrm>
            <a:custGeom>
              <a:avLst/>
              <a:gdLst/>
              <a:ahLst/>
              <a:cxnLst/>
              <a:rect l="l" t="t" r="r" b="b"/>
              <a:pathLst>
                <a:path w="2435" h="1363" extrusionOk="0">
                  <a:moveTo>
                    <a:pt x="1978" y="1"/>
                  </a:moveTo>
                  <a:cubicBezTo>
                    <a:pt x="1931" y="1"/>
                    <a:pt x="1883" y="9"/>
                    <a:pt x="1836" y="27"/>
                  </a:cubicBezTo>
                  <a:lnTo>
                    <a:pt x="317" y="580"/>
                  </a:lnTo>
                  <a:cubicBezTo>
                    <a:pt x="108" y="655"/>
                    <a:pt x="0" y="887"/>
                    <a:pt x="75" y="1096"/>
                  </a:cubicBezTo>
                  <a:cubicBezTo>
                    <a:pt x="135" y="1261"/>
                    <a:pt x="290" y="1363"/>
                    <a:pt x="455" y="1363"/>
                  </a:cubicBezTo>
                  <a:cubicBezTo>
                    <a:pt x="501" y="1363"/>
                    <a:pt x="548" y="1355"/>
                    <a:pt x="593" y="1338"/>
                  </a:cubicBezTo>
                  <a:lnTo>
                    <a:pt x="2113" y="787"/>
                  </a:lnTo>
                  <a:cubicBezTo>
                    <a:pt x="2324" y="712"/>
                    <a:pt x="2434" y="478"/>
                    <a:pt x="2358" y="267"/>
                  </a:cubicBezTo>
                  <a:cubicBezTo>
                    <a:pt x="2298" y="102"/>
                    <a:pt x="2143" y="1"/>
                    <a:pt x="1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994175" y="3951475"/>
              <a:ext cx="50350" cy="98675"/>
            </a:xfrm>
            <a:custGeom>
              <a:avLst/>
              <a:gdLst/>
              <a:ahLst/>
              <a:cxnLst/>
              <a:rect l="l" t="t" r="r" b="b"/>
              <a:pathLst>
                <a:path w="2014" h="3947" extrusionOk="0">
                  <a:moveTo>
                    <a:pt x="230" y="1"/>
                  </a:moveTo>
                  <a:lnTo>
                    <a:pt x="1" y="304"/>
                  </a:lnTo>
                  <a:lnTo>
                    <a:pt x="1082" y="3896"/>
                  </a:lnTo>
                  <a:lnTo>
                    <a:pt x="1666" y="3947"/>
                  </a:lnTo>
                  <a:cubicBezTo>
                    <a:pt x="1977" y="3388"/>
                    <a:pt x="2014" y="2540"/>
                    <a:pt x="1707" y="1699"/>
                  </a:cubicBezTo>
                  <a:lnTo>
                    <a:pt x="1708" y="1699"/>
                  </a:lnTo>
                  <a:cubicBezTo>
                    <a:pt x="1401" y="855"/>
                    <a:pt x="828" y="231"/>
                    <a:pt x="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883300" y="3950800"/>
              <a:ext cx="129475" cy="145350"/>
            </a:xfrm>
            <a:custGeom>
              <a:avLst/>
              <a:gdLst/>
              <a:ahLst/>
              <a:cxnLst/>
              <a:rect l="l" t="t" r="r" b="b"/>
              <a:pathLst>
                <a:path w="5179" h="5814" extrusionOk="0">
                  <a:moveTo>
                    <a:pt x="3796" y="1"/>
                  </a:moveTo>
                  <a:lnTo>
                    <a:pt x="0" y="1383"/>
                  </a:lnTo>
                  <a:lnTo>
                    <a:pt x="1105" y="5813"/>
                  </a:lnTo>
                  <a:lnTo>
                    <a:pt x="5178" y="3797"/>
                  </a:lnTo>
                  <a:lnTo>
                    <a:pt x="37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864300" y="3985375"/>
              <a:ext cx="155325" cy="120800"/>
            </a:xfrm>
            <a:custGeom>
              <a:avLst/>
              <a:gdLst/>
              <a:ahLst/>
              <a:cxnLst/>
              <a:rect l="l" t="t" r="r" b="b"/>
              <a:pathLst>
                <a:path w="6213" h="4832" extrusionOk="0">
                  <a:moveTo>
                    <a:pt x="760" y="0"/>
                  </a:moveTo>
                  <a:lnTo>
                    <a:pt x="0" y="276"/>
                  </a:lnTo>
                  <a:lnTo>
                    <a:pt x="1659" y="4832"/>
                  </a:lnTo>
                  <a:lnTo>
                    <a:pt x="6213" y="3174"/>
                  </a:lnTo>
                  <a:lnTo>
                    <a:pt x="5938" y="2414"/>
                  </a:lnTo>
                  <a:lnTo>
                    <a:pt x="3280" y="3382"/>
                  </a:lnTo>
                  <a:cubicBezTo>
                    <a:pt x="3144" y="3431"/>
                    <a:pt x="3004" y="3455"/>
                    <a:pt x="2867" y="3455"/>
                  </a:cubicBezTo>
                  <a:cubicBezTo>
                    <a:pt x="2372" y="3455"/>
                    <a:pt x="1906" y="3149"/>
                    <a:pt x="1726" y="2657"/>
                  </a:cubicBezTo>
                  <a:lnTo>
                    <a:pt x="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978150" y="3949150"/>
              <a:ext cx="57725" cy="115575"/>
            </a:xfrm>
            <a:custGeom>
              <a:avLst/>
              <a:gdLst/>
              <a:ahLst/>
              <a:cxnLst/>
              <a:rect l="l" t="t" r="r" b="b"/>
              <a:pathLst>
                <a:path w="2309" h="4623" extrusionOk="0">
                  <a:moveTo>
                    <a:pt x="385" y="0"/>
                  </a:moveTo>
                  <a:cubicBezTo>
                    <a:pt x="254" y="0"/>
                    <a:pt x="125" y="22"/>
                    <a:pt x="1" y="67"/>
                  </a:cubicBezTo>
                  <a:lnTo>
                    <a:pt x="1659" y="4623"/>
                  </a:lnTo>
                  <a:cubicBezTo>
                    <a:pt x="1936" y="4522"/>
                    <a:pt x="2154" y="4317"/>
                    <a:pt x="2308" y="4041"/>
                  </a:cubicBezTo>
                  <a:lnTo>
                    <a:pt x="871" y="95"/>
                  </a:lnTo>
                  <a:cubicBezTo>
                    <a:pt x="709" y="33"/>
                    <a:pt x="545"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589575" y="4082025"/>
              <a:ext cx="271325" cy="103125"/>
            </a:xfrm>
            <a:custGeom>
              <a:avLst/>
              <a:gdLst/>
              <a:ahLst/>
              <a:cxnLst/>
              <a:rect l="l" t="t" r="r" b="b"/>
              <a:pathLst>
                <a:path w="10853" h="4125" extrusionOk="0">
                  <a:moveTo>
                    <a:pt x="10576" y="1"/>
                  </a:moveTo>
                  <a:lnTo>
                    <a:pt x="2604" y="2901"/>
                  </a:lnTo>
                  <a:cubicBezTo>
                    <a:pt x="2467" y="2951"/>
                    <a:pt x="2327" y="2975"/>
                    <a:pt x="2189" y="2975"/>
                  </a:cubicBezTo>
                  <a:cubicBezTo>
                    <a:pt x="1694" y="2975"/>
                    <a:pt x="1229" y="2669"/>
                    <a:pt x="1050" y="2177"/>
                  </a:cubicBezTo>
                  <a:lnTo>
                    <a:pt x="636" y="1038"/>
                  </a:lnTo>
                  <a:cubicBezTo>
                    <a:pt x="217" y="1189"/>
                    <a:pt x="0" y="1654"/>
                    <a:pt x="153" y="2074"/>
                  </a:cubicBezTo>
                  <a:lnTo>
                    <a:pt x="706" y="3593"/>
                  </a:lnTo>
                  <a:cubicBezTo>
                    <a:pt x="825" y="3921"/>
                    <a:pt x="1135" y="4125"/>
                    <a:pt x="1464" y="4125"/>
                  </a:cubicBezTo>
                  <a:cubicBezTo>
                    <a:pt x="1556" y="4125"/>
                    <a:pt x="1649" y="4109"/>
                    <a:pt x="1740" y="4076"/>
                  </a:cubicBezTo>
                  <a:lnTo>
                    <a:pt x="10852" y="759"/>
                  </a:lnTo>
                  <a:lnTo>
                    <a:pt x="10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556750" y="4018225"/>
              <a:ext cx="70825" cy="39725"/>
            </a:xfrm>
            <a:custGeom>
              <a:avLst/>
              <a:gdLst/>
              <a:ahLst/>
              <a:cxnLst/>
              <a:rect l="l" t="t" r="r" b="b"/>
              <a:pathLst>
                <a:path w="2833" h="1589" extrusionOk="0">
                  <a:moveTo>
                    <a:pt x="2362" y="1"/>
                  </a:moveTo>
                  <a:lnTo>
                    <a:pt x="84" y="830"/>
                  </a:lnTo>
                  <a:lnTo>
                    <a:pt x="0" y="1326"/>
                  </a:lnTo>
                  <a:lnTo>
                    <a:pt x="361" y="1588"/>
                  </a:lnTo>
                  <a:lnTo>
                    <a:pt x="1678" y="1488"/>
                  </a:lnTo>
                  <a:lnTo>
                    <a:pt x="2639" y="760"/>
                  </a:lnTo>
                  <a:lnTo>
                    <a:pt x="2833" y="238"/>
                  </a:lnTo>
                  <a:lnTo>
                    <a:pt x="23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541425" y="4038950"/>
              <a:ext cx="24375" cy="28300"/>
            </a:xfrm>
            <a:custGeom>
              <a:avLst/>
              <a:gdLst/>
              <a:ahLst/>
              <a:cxnLst/>
              <a:rect l="l" t="t" r="r" b="b"/>
              <a:pathLst>
                <a:path w="975" h="1132" extrusionOk="0">
                  <a:moveTo>
                    <a:pt x="697" y="1"/>
                  </a:moveTo>
                  <a:lnTo>
                    <a:pt x="319" y="138"/>
                  </a:lnTo>
                  <a:cubicBezTo>
                    <a:pt x="108" y="214"/>
                    <a:pt x="1" y="446"/>
                    <a:pt x="77" y="657"/>
                  </a:cubicBezTo>
                  <a:lnTo>
                    <a:pt x="216" y="1036"/>
                  </a:lnTo>
                  <a:lnTo>
                    <a:pt x="671" y="1131"/>
                  </a:lnTo>
                  <a:lnTo>
                    <a:pt x="974" y="759"/>
                  </a:lnTo>
                  <a:lnTo>
                    <a:pt x="6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615775" y="4004400"/>
              <a:ext cx="44875" cy="34725"/>
            </a:xfrm>
            <a:custGeom>
              <a:avLst/>
              <a:gdLst/>
              <a:ahLst/>
              <a:cxnLst/>
              <a:rect l="l" t="t" r="r" b="b"/>
              <a:pathLst>
                <a:path w="1795" h="1389" extrusionOk="0">
                  <a:moveTo>
                    <a:pt x="1519" y="0"/>
                  </a:moveTo>
                  <a:lnTo>
                    <a:pt x="1" y="554"/>
                  </a:lnTo>
                  <a:lnTo>
                    <a:pt x="278" y="1313"/>
                  </a:lnTo>
                  <a:lnTo>
                    <a:pt x="1162" y="1388"/>
                  </a:lnTo>
                  <a:lnTo>
                    <a:pt x="1795" y="760"/>
                  </a:lnTo>
                  <a:lnTo>
                    <a:pt x="1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653725" y="3996275"/>
              <a:ext cx="44925" cy="30100"/>
            </a:xfrm>
            <a:custGeom>
              <a:avLst/>
              <a:gdLst/>
              <a:ahLst/>
              <a:cxnLst/>
              <a:rect l="l" t="t" r="r" b="b"/>
              <a:pathLst>
                <a:path w="1797" h="1204" extrusionOk="0">
                  <a:moveTo>
                    <a:pt x="1037" y="0"/>
                  </a:moveTo>
                  <a:cubicBezTo>
                    <a:pt x="945" y="0"/>
                    <a:pt x="852" y="16"/>
                    <a:pt x="761" y="49"/>
                  </a:cubicBezTo>
                  <a:lnTo>
                    <a:pt x="1" y="325"/>
                  </a:lnTo>
                  <a:lnTo>
                    <a:pt x="278" y="1085"/>
                  </a:lnTo>
                  <a:lnTo>
                    <a:pt x="855" y="1204"/>
                  </a:lnTo>
                  <a:lnTo>
                    <a:pt x="1796" y="532"/>
                  </a:lnTo>
                  <a:cubicBezTo>
                    <a:pt x="1677" y="204"/>
                    <a:pt x="1367" y="0"/>
                    <a:pt x="1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565775" y="4037225"/>
              <a:ext cx="63850" cy="39700"/>
            </a:xfrm>
            <a:custGeom>
              <a:avLst/>
              <a:gdLst/>
              <a:ahLst/>
              <a:cxnLst/>
              <a:rect l="l" t="t" r="r" b="b"/>
              <a:pathLst>
                <a:path w="2554" h="1588" extrusionOk="0">
                  <a:moveTo>
                    <a:pt x="2278" y="0"/>
                  </a:moveTo>
                  <a:lnTo>
                    <a:pt x="0" y="828"/>
                  </a:lnTo>
                  <a:lnTo>
                    <a:pt x="276" y="1588"/>
                  </a:lnTo>
                  <a:lnTo>
                    <a:pt x="2554" y="759"/>
                  </a:lnTo>
                  <a:lnTo>
                    <a:pt x="2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546775" y="4057925"/>
              <a:ext cx="25900" cy="23075"/>
            </a:xfrm>
            <a:custGeom>
              <a:avLst/>
              <a:gdLst/>
              <a:ahLst/>
              <a:cxnLst/>
              <a:rect l="l" t="t" r="r" b="b"/>
              <a:pathLst>
                <a:path w="1036" h="923" extrusionOk="0">
                  <a:moveTo>
                    <a:pt x="760" y="0"/>
                  </a:moveTo>
                  <a:lnTo>
                    <a:pt x="0" y="277"/>
                  </a:lnTo>
                  <a:lnTo>
                    <a:pt x="139" y="657"/>
                  </a:lnTo>
                  <a:cubicBezTo>
                    <a:pt x="199" y="821"/>
                    <a:pt x="353" y="923"/>
                    <a:pt x="519" y="923"/>
                  </a:cubicBezTo>
                  <a:cubicBezTo>
                    <a:pt x="564" y="923"/>
                    <a:pt x="611" y="915"/>
                    <a:pt x="657" y="898"/>
                  </a:cubicBezTo>
                  <a:lnTo>
                    <a:pt x="1036" y="760"/>
                  </a:lnTo>
                  <a:lnTo>
                    <a:pt x="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622675" y="4023400"/>
              <a:ext cx="44900" cy="32800"/>
            </a:xfrm>
            <a:custGeom>
              <a:avLst/>
              <a:gdLst/>
              <a:ahLst/>
              <a:cxnLst/>
              <a:rect l="l" t="t" r="r" b="b"/>
              <a:pathLst>
                <a:path w="1796" h="1312" extrusionOk="0">
                  <a:moveTo>
                    <a:pt x="1520" y="0"/>
                  </a:moveTo>
                  <a:lnTo>
                    <a:pt x="1" y="553"/>
                  </a:lnTo>
                  <a:lnTo>
                    <a:pt x="278" y="1312"/>
                  </a:lnTo>
                  <a:lnTo>
                    <a:pt x="1796" y="760"/>
                  </a:lnTo>
                  <a:lnTo>
                    <a:pt x="1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660675" y="4009550"/>
              <a:ext cx="41800" cy="32825"/>
            </a:xfrm>
            <a:custGeom>
              <a:avLst/>
              <a:gdLst/>
              <a:ahLst/>
              <a:cxnLst/>
              <a:rect l="l" t="t" r="r" b="b"/>
              <a:pathLst>
                <a:path w="1672" h="1313" extrusionOk="0">
                  <a:moveTo>
                    <a:pt x="1518" y="1"/>
                  </a:moveTo>
                  <a:lnTo>
                    <a:pt x="0" y="554"/>
                  </a:lnTo>
                  <a:lnTo>
                    <a:pt x="276" y="1313"/>
                  </a:lnTo>
                  <a:lnTo>
                    <a:pt x="1036" y="1037"/>
                  </a:lnTo>
                  <a:cubicBezTo>
                    <a:pt x="1455" y="884"/>
                    <a:pt x="1671" y="420"/>
                    <a:pt x="1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585350" y="4182475"/>
              <a:ext cx="156275" cy="112800"/>
            </a:xfrm>
            <a:custGeom>
              <a:avLst/>
              <a:gdLst/>
              <a:ahLst/>
              <a:cxnLst/>
              <a:rect l="l" t="t" r="r" b="b"/>
              <a:pathLst>
                <a:path w="6251" h="4512" extrusionOk="0">
                  <a:moveTo>
                    <a:pt x="5789" y="1"/>
                  </a:moveTo>
                  <a:cubicBezTo>
                    <a:pt x="5707" y="1"/>
                    <a:pt x="5623" y="25"/>
                    <a:pt x="5551" y="78"/>
                  </a:cubicBezTo>
                  <a:lnTo>
                    <a:pt x="209" y="3776"/>
                  </a:lnTo>
                  <a:cubicBezTo>
                    <a:pt x="63" y="3876"/>
                    <a:pt x="1" y="4060"/>
                    <a:pt x="53" y="4229"/>
                  </a:cubicBezTo>
                  <a:cubicBezTo>
                    <a:pt x="106" y="4397"/>
                    <a:pt x="263" y="4512"/>
                    <a:pt x="439" y="4512"/>
                  </a:cubicBezTo>
                  <a:cubicBezTo>
                    <a:pt x="522" y="4512"/>
                    <a:pt x="601" y="4488"/>
                    <a:pt x="669" y="4441"/>
                  </a:cubicBezTo>
                  <a:lnTo>
                    <a:pt x="6011" y="741"/>
                  </a:lnTo>
                  <a:cubicBezTo>
                    <a:pt x="6201" y="617"/>
                    <a:pt x="6250" y="361"/>
                    <a:pt x="6121" y="174"/>
                  </a:cubicBezTo>
                  <a:cubicBezTo>
                    <a:pt x="6043" y="61"/>
                    <a:pt x="5917" y="1"/>
                    <a:pt x="5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729075" y="4252350"/>
              <a:ext cx="20225" cy="314150"/>
            </a:xfrm>
            <a:custGeom>
              <a:avLst/>
              <a:gdLst/>
              <a:ahLst/>
              <a:cxnLst/>
              <a:rect l="l" t="t" r="r" b="b"/>
              <a:pathLst>
                <a:path w="809" h="12566" extrusionOk="0">
                  <a:moveTo>
                    <a:pt x="404" y="0"/>
                  </a:moveTo>
                  <a:cubicBezTo>
                    <a:pt x="184" y="0"/>
                    <a:pt x="5" y="176"/>
                    <a:pt x="0" y="397"/>
                  </a:cubicBezTo>
                  <a:lnTo>
                    <a:pt x="0" y="12112"/>
                  </a:lnTo>
                  <a:lnTo>
                    <a:pt x="405" y="12566"/>
                  </a:lnTo>
                  <a:lnTo>
                    <a:pt x="808" y="12112"/>
                  </a:lnTo>
                  <a:lnTo>
                    <a:pt x="808" y="397"/>
                  </a:lnTo>
                  <a:cubicBezTo>
                    <a:pt x="804" y="176"/>
                    <a:pt x="624" y="0"/>
                    <a:pt x="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628050" y="4454150"/>
              <a:ext cx="222225" cy="20225"/>
            </a:xfrm>
            <a:custGeom>
              <a:avLst/>
              <a:gdLst/>
              <a:ahLst/>
              <a:cxnLst/>
              <a:rect l="l" t="t" r="r" b="b"/>
              <a:pathLst>
                <a:path w="8889" h="809" extrusionOk="0">
                  <a:moveTo>
                    <a:pt x="1" y="0"/>
                  </a:moveTo>
                  <a:lnTo>
                    <a:pt x="1" y="808"/>
                  </a:lnTo>
                  <a:lnTo>
                    <a:pt x="8889" y="808"/>
                  </a:lnTo>
                  <a:lnTo>
                    <a:pt x="88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544500" y="4261925"/>
              <a:ext cx="72825" cy="54725"/>
            </a:xfrm>
            <a:custGeom>
              <a:avLst/>
              <a:gdLst/>
              <a:ahLst/>
              <a:cxnLst/>
              <a:rect l="l" t="t" r="r" b="b"/>
              <a:pathLst>
                <a:path w="2913" h="2189" extrusionOk="0">
                  <a:moveTo>
                    <a:pt x="2249" y="1"/>
                  </a:moveTo>
                  <a:cubicBezTo>
                    <a:pt x="2090" y="1"/>
                    <a:pt x="1929" y="48"/>
                    <a:pt x="1788" y="145"/>
                  </a:cubicBezTo>
                  <a:lnTo>
                    <a:pt x="459" y="1065"/>
                  </a:lnTo>
                  <a:cubicBezTo>
                    <a:pt x="93" y="1318"/>
                    <a:pt x="1" y="1822"/>
                    <a:pt x="255" y="2188"/>
                  </a:cubicBezTo>
                  <a:lnTo>
                    <a:pt x="1186" y="2017"/>
                  </a:lnTo>
                  <a:lnTo>
                    <a:pt x="2515" y="1097"/>
                  </a:lnTo>
                  <a:lnTo>
                    <a:pt x="2912" y="349"/>
                  </a:lnTo>
                  <a:cubicBezTo>
                    <a:pt x="2756" y="122"/>
                    <a:pt x="2505" y="1"/>
                    <a:pt x="2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575175" y="4231950"/>
              <a:ext cx="155300" cy="332400"/>
            </a:xfrm>
            <a:custGeom>
              <a:avLst/>
              <a:gdLst/>
              <a:ahLst/>
              <a:cxnLst/>
              <a:rect l="l" t="t" r="r" b="b"/>
              <a:pathLst>
                <a:path w="6212" h="13296" extrusionOk="0">
                  <a:moveTo>
                    <a:pt x="5752" y="0"/>
                  </a:moveTo>
                  <a:cubicBezTo>
                    <a:pt x="5594" y="0"/>
                    <a:pt x="5445" y="93"/>
                    <a:pt x="5380" y="246"/>
                  </a:cubicBezTo>
                  <a:lnTo>
                    <a:pt x="0" y="12928"/>
                  </a:lnTo>
                  <a:lnTo>
                    <a:pt x="245" y="13295"/>
                  </a:lnTo>
                  <a:lnTo>
                    <a:pt x="879" y="12928"/>
                  </a:lnTo>
                  <a:lnTo>
                    <a:pt x="6125" y="562"/>
                  </a:lnTo>
                  <a:cubicBezTo>
                    <a:pt x="6212" y="357"/>
                    <a:pt x="6117" y="119"/>
                    <a:pt x="5910" y="31"/>
                  </a:cubicBezTo>
                  <a:lnTo>
                    <a:pt x="5910" y="33"/>
                  </a:lnTo>
                  <a:cubicBezTo>
                    <a:pt x="5858" y="11"/>
                    <a:pt x="5804" y="0"/>
                    <a:pt x="5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747900" y="4231950"/>
              <a:ext cx="155300" cy="333625"/>
            </a:xfrm>
            <a:custGeom>
              <a:avLst/>
              <a:gdLst/>
              <a:ahLst/>
              <a:cxnLst/>
              <a:rect l="l" t="t" r="r" b="b"/>
              <a:pathLst>
                <a:path w="6212" h="13345" extrusionOk="0">
                  <a:moveTo>
                    <a:pt x="459" y="0"/>
                  </a:moveTo>
                  <a:cubicBezTo>
                    <a:pt x="407" y="0"/>
                    <a:pt x="353" y="11"/>
                    <a:pt x="301" y="33"/>
                  </a:cubicBezTo>
                  <a:cubicBezTo>
                    <a:pt x="96" y="119"/>
                    <a:pt x="0" y="357"/>
                    <a:pt x="88" y="562"/>
                  </a:cubicBezTo>
                  <a:lnTo>
                    <a:pt x="5333" y="12929"/>
                  </a:lnTo>
                  <a:lnTo>
                    <a:pt x="5950" y="13345"/>
                  </a:lnTo>
                  <a:lnTo>
                    <a:pt x="6211" y="12929"/>
                  </a:lnTo>
                  <a:lnTo>
                    <a:pt x="832" y="246"/>
                  </a:lnTo>
                  <a:cubicBezTo>
                    <a:pt x="766" y="93"/>
                    <a:pt x="617"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728975" y="4555125"/>
              <a:ext cx="20425" cy="30550"/>
            </a:xfrm>
            <a:custGeom>
              <a:avLst/>
              <a:gdLst/>
              <a:ahLst/>
              <a:cxnLst/>
              <a:rect l="l" t="t" r="r" b="b"/>
              <a:pathLst>
                <a:path w="817" h="1222" extrusionOk="0">
                  <a:moveTo>
                    <a:pt x="4" y="1"/>
                  </a:moveTo>
                  <a:lnTo>
                    <a:pt x="4" y="808"/>
                  </a:lnTo>
                  <a:cubicBezTo>
                    <a:pt x="0" y="1035"/>
                    <a:pt x="181" y="1222"/>
                    <a:pt x="408" y="1222"/>
                  </a:cubicBezTo>
                  <a:cubicBezTo>
                    <a:pt x="634" y="1222"/>
                    <a:pt x="817" y="1035"/>
                    <a:pt x="812" y="808"/>
                  </a:cubicBez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881200" y="4555125"/>
              <a:ext cx="30950" cy="30200"/>
            </a:xfrm>
            <a:custGeom>
              <a:avLst/>
              <a:gdLst/>
              <a:ahLst/>
              <a:cxnLst/>
              <a:rect l="l" t="t" r="r" b="b"/>
              <a:pathLst>
                <a:path w="1238" h="1208" extrusionOk="0">
                  <a:moveTo>
                    <a:pt x="1" y="1"/>
                  </a:moveTo>
                  <a:lnTo>
                    <a:pt x="411" y="967"/>
                  </a:lnTo>
                  <a:cubicBezTo>
                    <a:pt x="478" y="1117"/>
                    <a:pt x="625" y="1207"/>
                    <a:pt x="781" y="1207"/>
                  </a:cubicBezTo>
                  <a:cubicBezTo>
                    <a:pt x="834" y="1207"/>
                    <a:pt x="887" y="1197"/>
                    <a:pt x="939" y="1175"/>
                  </a:cubicBezTo>
                  <a:cubicBezTo>
                    <a:pt x="1141" y="1089"/>
                    <a:pt x="1237" y="855"/>
                    <a:pt x="1155" y="651"/>
                  </a:cubicBez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566075" y="4555125"/>
              <a:ext cx="31100" cy="30325"/>
            </a:xfrm>
            <a:custGeom>
              <a:avLst/>
              <a:gdLst/>
              <a:ahLst/>
              <a:cxnLst/>
              <a:rect l="l" t="t" r="r" b="b"/>
              <a:pathLst>
                <a:path w="1244" h="1213" extrusionOk="0">
                  <a:moveTo>
                    <a:pt x="364" y="1"/>
                  </a:moveTo>
                  <a:lnTo>
                    <a:pt x="89" y="651"/>
                  </a:lnTo>
                  <a:cubicBezTo>
                    <a:pt x="1" y="857"/>
                    <a:pt x="97" y="1094"/>
                    <a:pt x="302" y="1181"/>
                  </a:cubicBezTo>
                  <a:cubicBezTo>
                    <a:pt x="354" y="1203"/>
                    <a:pt x="407" y="1213"/>
                    <a:pt x="460" y="1213"/>
                  </a:cubicBezTo>
                  <a:cubicBezTo>
                    <a:pt x="617" y="1213"/>
                    <a:pt x="767" y="1120"/>
                    <a:pt x="833" y="967"/>
                  </a:cubicBezTo>
                  <a:lnTo>
                    <a:pt x="1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716725" y="4221825"/>
              <a:ext cx="52775" cy="32575"/>
            </a:xfrm>
            <a:custGeom>
              <a:avLst/>
              <a:gdLst/>
              <a:ahLst/>
              <a:cxnLst/>
              <a:rect l="l" t="t" r="r" b="b"/>
              <a:pathLst>
                <a:path w="2111" h="1303" extrusionOk="0">
                  <a:moveTo>
                    <a:pt x="494" y="0"/>
                  </a:moveTo>
                  <a:lnTo>
                    <a:pt x="1" y="899"/>
                  </a:lnTo>
                  <a:cubicBezTo>
                    <a:pt x="1" y="1122"/>
                    <a:pt x="182" y="1302"/>
                    <a:pt x="405" y="1302"/>
                  </a:cubicBezTo>
                  <a:lnTo>
                    <a:pt x="2110" y="810"/>
                  </a:lnTo>
                  <a:lnTo>
                    <a:pt x="2110" y="407"/>
                  </a:lnTo>
                  <a:cubicBezTo>
                    <a:pt x="2110" y="183"/>
                    <a:pt x="1930" y="2"/>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708875" y="4221850"/>
              <a:ext cx="60650" cy="40425"/>
            </a:xfrm>
            <a:custGeom>
              <a:avLst/>
              <a:gdLst/>
              <a:ahLst/>
              <a:cxnLst/>
              <a:rect l="l" t="t" r="r" b="b"/>
              <a:pathLst>
                <a:path w="2426" h="1617" extrusionOk="0">
                  <a:moveTo>
                    <a:pt x="405" y="1"/>
                  </a:moveTo>
                  <a:cubicBezTo>
                    <a:pt x="182" y="1"/>
                    <a:pt x="1" y="182"/>
                    <a:pt x="1" y="406"/>
                  </a:cubicBezTo>
                  <a:lnTo>
                    <a:pt x="1" y="1213"/>
                  </a:lnTo>
                  <a:cubicBezTo>
                    <a:pt x="1" y="1436"/>
                    <a:pt x="182" y="1617"/>
                    <a:pt x="405" y="1617"/>
                  </a:cubicBezTo>
                  <a:lnTo>
                    <a:pt x="2021" y="1617"/>
                  </a:lnTo>
                  <a:cubicBezTo>
                    <a:pt x="2244" y="1617"/>
                    <a:pt x="2426" y="1436"/>
                    <a:pt x="2426" y="1213"/>
                  </a:cubicBezTo>
                  <a:lnTo>
                    <a:pt x="2426" y="807"/>
                  </a:lnTo>
                  <a:lnTo>
                    <a:pt x="1213" y="807"/>
                  </a:lnTo>
                  <a:cubicBezTo>
                    <a:pt x="1212" y="807"/>
                    <a:pt x="1211" y="807"/>
                    <a:pt x="1210" y="807"/>
                  </a:cubicBezTo>
                  <a:cubicBezTo>
                    <a:pt x="988" y="807"/>
                    <a:pt x="808" y="627"/>
                    <a:pt x="808" y="406"/>
                  </a:cubicBezTo>
                  <a:lnTo>
                    <a:pt x="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708200" y="4161225"/>
              <a:ext cx="62175" cy="59150"/>
            </a:xfrm>
            <a:custGeom>
              <a:avLst/>
              <a:gdLst/>
              <a:ahLst/>
              <a:cxnLst/>
              <a:rect l="l" t="t" r="r" b="b"/>
              <a:pathLst>
                <a:path w="2487" h="2366" extrusionOk="0">
                  <a:moveTo>
                    <a:pt x="1238" y="1"/>
                  </a:moveTo>
                  <a:cubicBezTo>
                    <a:pt x="1101" y="1"/>
                    <a:pt x="961" y="25"/>
                    <a:pt x="824" y="74"/>
                  </a:cubicBezTo>
                  <a:cubicBezTo>
                    <a:pt x="794" y="86"/>
                    <a:pt x="765" y="98"/>
                    <a:pt x="735" y="111"/>
                  </a:cubicBezTo>
                  <a:cubicBezTo>
                    <a:pt x="165" y="372"/>
                    <a:pt x="1" y="1029"/>
                    <a:pt x="219" y="1628"/>
                  </a:cubicBezTo>
                  <a:cubicBezTo>
                    <a:pt x="392" y="2104"/>
                    <a:pt x="764" y="2366"/>
                    <a:pt x="1208" y="2366"/>
                  </a:cubicBezTo>
                  <a:cubicBezTo>
                    <a:pt x="1350" y="2366"/>
                    <a:pt x="1500" y="2339"/>
                    <a:pt x="1653" y="2283"/>
                  </a:cubicBezTo>
                  <a:cubicBezTo>
                    <a:pt x="1974" y="2167"/>
                    <a:pt x="2218" y="1996"/>
                    <a:pt x="2346" y="1707"/>
                  </a:cubicBezTo>
                  <a:cubicBezTo>
                    <a:pt x="2475" y="1420"/>
                    <a:pt x="2487" y="1094"/>
                    <a:pt x="2379" y="799"/>
                  </a:cubicBezTo>
                  <a:lnTo>
                    <a:pt x="2379" y="799"/>
                  </a:lnTo>
                  <a:lnTo>
                    <a:pt x="2379" y="800"/>
                  </a:lnTo>
                  <a:cubicBezTo>
                    <a:pt x="2200" y="307"/>
                    <a:pt x="1734"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702800" y="4164000"/>
              <a:ext cx="64075" cy="57900"/>
            </a:xfrm>
            <a:custGeom>
              <a:avLst/>
              <a:gdLst/>
              <a:ahLst/>
              <a:cxnLst/>
              <a:rect l="l" t="t" r="r" b="b"/>
              <a:pathLst>
                <a:path w="2563" h="2316" extrusionOk="0">
                  <a:moveTo>
                    <a:pt x="951" y="0"/>
                  </a:moveTo>
                  <a:lnTo>
                    <a:pt x="951" y="0"/>
                  </a:lnTo>
                  <a:cubicBezTo>
                    <a:pt x="180" y="352"/>
                    <a:pt x="0" y="1367"/>
                    <a:pt x="601" y="1964"/>
                  </a:cubicBezTo>
                  <a:cubicBezTo>
                    <a:pt x="842" y="2203"/>
                    <a:pt x="1149" y="2315"/>
                    <a:pt x="1452" y="2315"/>
                  </a:cubicBezTo>
                  <a:cubicBezTo>
                    <a:pt x="1907" y="2315"/>
                    <a:pt x="2355" y="2061"/>
                    <a:pt x="2562" y="1596"/>
                  </a:cubicBezTo>
                  <a:lnTo>
                    <a:pt x="2562" y="1596"/>
                  </a:lnTo>
                  <a:cubicBezTo>
                    <a:pt x="2534" y="1609"/>
                    <a:pt x="2506" y="1624"/>
                    <a:pt x="2476" y="1636"/>
                  </a:cubicBezTo>
                  <a:cubicBezTo>
                    <a:pt x="2341" y="1684"/>
                    <a:pt x="2202" y="1707"/>
                    <a:pt x="2064" y="1707"/>
                  </a:cubicBezTo>
                  <a:cubicBezTo>
                    <a:pt x="1733" y="1707"/>
                    <a:pt x="1409" y="1572"/>
                    <a:pt x="1174" y="1320"/>
                  </a:cubicBezTo>
                  <a:cubicBezTo>
                    <a:pt x="842" y="965"/>
                    <a:pt x="754" y="444"/>
                    <a:pt x="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550875" y="4270600"/>
              <a:ext cx="72825" cy="54750"/>
            </a:xfrm>
            <a:custGeom>
              <a:avLst/>
              <a:gdLst/>
              <a:ahLst/>
              <a:cxnLst/>
              <a:rect l="l" t="t" r="r" b="b"/>
              <a:pathLst>
                <a:path w="2913" h="2190" extrusionOk="0">
                  <a:moveTo>
                    <a:pt x="2659" y="1"/>
                  </a:moveTo>
                  <a:lnTo>
                    <a:pt x="2657" y="2"/>
                  </a:lnTo>
                  <a:lnTo>
                    <a:pt x="0" y="1841"/>
                  </a:lnTo>
                  <a:cubicBezTo>
                    <a:pt x="157" y="2067"/>
                    <a:pt x="409" y="2189"/>
                    <a:pt x="666" y="2189"/>
                  </a:cubicBezTo>
                  <a:cubicBezTo>
                    <a:pt x="825" y="2189"/>
                    <a:pt x="985" y="2142"/>
                    <a:pt x="1125" y="2045"/>
                  </a:cubicBezTo>
                  <a:lnTo>
                    <a:pt x="2454" y="1125"/>
                  </a:lnTo>
                  <a:cubicBezTo>
                    <a:pt x="2820" y="871"/>
                    <a:pt x="2912" y="368"/>
                    <a:pt x="2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571025" y="4179600"/>
              <a:ext cx="42400" cy="38325"/>
            </a:xfrm>
            <a:custGeom>
              <a:avLst/>
              <a:gdLst/>
              <a:ahLst/>
              <a:cxnLst/>
              <a:rect l="l" t="t" r="r" b="b"/>
              <a:pathLst>
                <a:path w="1696" h="1533" extrusionOk="0">
                  <a:moveTo>
                    <a:pt x="609" y="0"/>
                  </a:moveTo>
                  <a:cubicBezTo>
                    <a:pt x="110" y="245"/>
                    <a:pt x="1" y="910"/>
                    <a:pt x="397" y="1300"/>
                  </a:cubicBezTo>
                  <a:cubicBezTo>
                    <a:pt x="558" y="1458"/>
                    <a:pt x="762" y="1533"/>
                    <a:pt x="963" y="1533"/>
                  </a:cubicBezTo>
                  <a:cubicBezTo>
                    <a:pt x="1261" y="1533"/>
                    <a:pt x="1554" y="1370"/>
                    <a:pt x="1696" y="1070"/>
                  </a:cubicBezTo>
                  <a:lnTo>
                    <a:pt x="1696" y="1070"/>
                  </a:lnTo>
                  <a:cubicBezTo>
                    <a:pt x="1670" y="1081"/>
                    <a:pt x="1646" y="1095"/>
                    <a:pt x="1619" y="1105"/>
                  </a:cubicBezTo>
                  <a:lnTo>
                    <a:pt x="1619" y="1107"/>
                  </a:lnTo>
                  <a:cubicBezTo>
                    <a:pt x="1530" y="1138"/>
                    <a:pt x="1438" y="1154"/>
                    <a:pt x="1346" y="1154"/>
                  </a:cubicBezTo>
                  <a:cubicBezTo>
                    <a:pt x="1122" y="1154"/>
                    <a:pt x="902" y="1061"/>
                    <a:pt x="745" y="889"/>
                  </a:cubicBezTo>
                  <a:cubicBezTo>
                    <a:pt x="524" y="647"/>
                    <a:pt x="471" y="296"/>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5"/>
          <p:cNvGrpSpPr/>
          <p:nvPr/>
        </p:nvGrpSpPr>
        <p:grpSpPr>
          <a:xfrm>
            <a:off x="6458320" y="3202602"/>
            <a:ext cx="557010" cy="400964"/>
            <a:chOff x="4355275" y="4018625"/>
            <a:chExt cx="643050" cy="462900"/>
          </a:xfrm>
        </p:grpSpPr>
        <p:sp>
          <p:nvSpPr>
            <p:cNvPr id="682" name="Google Shape;682;p45"/>
            <p:cNvSpPr/>
            <p:nvPr/>
          </p:nvSpPr>
          <p:spPr>
            <a:xfrm>
              <a:off x="4355275" y="4153600"/>
              <a:ext cx="490325" cy="325650"/>
            </a:xfrm>
            <a:custGeom>
              <a:avLst/>
              <a:gdLst/>
              <a:ahLst/>
              <a:cxnLst/>
              <a:rect l="l" t="t" r="r" b="b"/>
              <a:pathLst>
                <a:path w="19613" h="13026" extrusionOk="0">
                  <a:moveTo>
                    <a:pt x="6242" y="0"/>
                  </a:moveTo>
                  <a:cubicBezTo>
                    <a:pt x="5682" y="0"/>
                    <a:pt x="5161" y="305"/>
                    <a:pt x="4891" y="805"/>
                  </a:cubicBezTo>
                  <a:lnTo>
                    <a:pt x="288" y="9243"/>
                  </a:lnTo>
                  <a:cubicBezTo>
                    <a:pt x="53" y="9672"/>
                    <a:pt x="1" y="10193"/>
                    <a:pt x="198" y="10641"/>
                  </a:cubicBezTo>
                  <a:cubicBezTo>
                    <a:pt x="448" y="11219"/>
                    <a:pt x="1013" y="11573"/>
                    <a:pt x="1615" y="11573"/>
                  </a:cubicBezTo>
                  <a:cubicBezTo>
                    <a:pt x="1762" y="11573"/>
                    <a:pt x="1912" y="11551"/>
                    <a:pt x="2060" y="11507"/>
                  </a:cubicBezTo>
                  <a:lnTo>
                    <a:pt x="8441" y="9593"/>
                  </a:lnTo>
                  <a:cubicBezTo>
                    <a:pt x="8693" y="9517"/>
                    <a:pt x="8954" y="9479"/>
                    <a:pt x="9215" y="9479"/>
                  </a:cubicBezTo>
                  <a:cubicBezTo>
                    <a:pt x="9522" y="9479"/>
                    <a:pt x="9830" y="9532"/>
                    <a:pt x="10124" y="9637"/>
                  </a:cubicBezTo>
                  <a:lnTo>
                    <a:pt x="19612" y="13025"/>
                  </a:lnTo>
                  <a:lnTo>
                    <a:pt x="19612" y="13025"/>
                  </a:lnTo>
                  <a:lnTo>
                    <a:pt x="12658" y="703"/>
                  </a:lnTo>
                  <a:lnTo>
                    <a:pt x="6416" y="10"/>
                  </a:lnTo>
                  <a:cubicBezTo>
                    <a:pt x="6357" y="3"/>
                    <a:pt x="6299" y="0"/>
                    <a:pt x="6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633525" y="4018625"/>
              <a:ext cx="364800" cy="462900"/>
            </a:xfrm>
            <a:custGeom>
              <a:avLst/>
              <a:gdLst/>
              <a:ahLst/>
              <a:cxnLst/>
              <a:rect l="l" t="t" r="r" b="b"/>
              <a:pathLst>
                <a:path w="14592" h="18516" extrusionOk="0">
                  <a:moveTo>
                    <a:pt x="9004" y="0"/>
                  </a:moveTo>
                  <a:cubicBezTo>
                    <a:pt x="8449" y="0"/>
                    <a:pt x="7915" y="299"/>
                    <a:pt x="7637" y="821"/>
                  </a:cubicBezTo>
                  <a:lnTo>
                    <a:pt x="6131" y="3669"/>
                  </a:lnTo>
                  <a:cubicBezTo>
                    <a:pt x="5322" y="5196"/>
                    <a:pt x="3740" y="6132"/>
                    <a:pt x="2040" y="6132"/>
                  </a:cubicBezTo>
                  <a:cubicBezTo>
                    <a:pt x="1871" y="6132"/>
                    <a:pt x="1700" y="6123"/>
                    <a:pt x="1528" y="6104"/>
                  </a:cubicBezTo>
                  <a:cubicBezTo>
                    <a:pt x="1485" y="6099"/>
                    <a:pt x="1442" y="6097"/>
                    <a:pt x="1400" y="6097"/>
                  </a:cubicBezTo>
                  <a:cubicBezTo>
                    <a:pt x="543" y="6097"/>
                    <a:pt x="1" y="7071"/>
                    <a:pt x="502" y="7807"/>
                  </a:cubicBezTo>
                  <a:lnTo>
                    <a:pt x="6878" y="17183"/>
                  </a:lnTo>
                  <a:cubicBezTo>
                    <a:pt x="7268" y="17758"/>
                    <a:pt x="7830" y="18192"/>
                    <a:pt x="8484" y="18426"/>
                  </a:cubicBezTo>
                  <a:cubicBezTo>
                    <a:pt x="8654" y="18487"/>
                    <a:pt x="8829" y="18516"/>
                    <a:pt x="9002" y="18516"/>
                  </a:cubicBezTo>
                  <a:cubicBezTo>
                    <a:pt x="9536" y="18516"/>
                    <a:pt x="10048" y="18237"/>
                    <a:pt x="10331" y="17756"/>
                  </a:cubicBezTo>
                  <a:cubicBezTo>
                    <a:pt x="10585" y="17333"/>
                    <a:pt x="10595" y="16806"/>
                    <a:pt x="10413" y="16347"/>
                  </a:cubicBezTo>
                  <a:lnTo>
                    <a:pt x="8127" y="10503"/>
                  </a:lnTo>
                  <a:cubicBezTo>
                    <a:pt x="7554" y="9040"/>
                    <a:pt x="7649" y="7398"/>
                    <a:pt x="8385" y="6009"/>
                  </a:cubicBezTo>
                  <a:lnTo>
                    <a:pt x="9307" y="4263"/>
                  </a:lnTo>
                  <a:cubicBezTo>
                    <a:pt x="9446" y="4002"/>
                    <a:pt x="9713" y="3852"/>
                    <a:pt x="9990" y="3852"/>
                  </a:cubicBezTo>
                  <a:cubicBezTo>
                    <a:pt x="10106" y="3852"/>
                    <a:pt x="10224" y="3878"/>
                    <a:pt x="10334" y="3933"/>
                  </a:cubicBezTo>
                  <a:lnTo>
                    <a:pt x="12169" y="4852"/>
                  </a:lnTo>
                  <a:cubicBezTo>
                    <a:pt x="12391" y="4963"/>
                    <a:pt x="12626" y="5015"/>
                    <a:pt x="12857" y="5015"/>
                  </a:cubicBezTo>
                  <a:cubicBezTo>
                    <a:pt x="13474" y="5015"/>
                    <a:pt x="14062" y="4643"/>
                    <a:pt x="14300" y="4024"/>
                  </a:cubicBezTo>
                  <a:cubicBezTo>
                    <a:pt x="14591" y="3273"/>
                    <a:pt x="14211" y="2424"/>
                    <a:pt x="13491" y="2063"/>
                  </a:cubicBezTo>
                  <a:lnTo>
                    <a:pt x="9692" y="163"/>
                  </a:lnTo>
                  <a:cubicBezTo>
                    <a:pt x="9471" y="53"/>
                    <a:pt x="9235" y="0"/>
                    <a:pt x="9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4385750" y="4047575"/>
              <a:ext cx="580600" cy="405025"/>
            </a:xfrm>
            <a:custGeom>
              <a:avLst/>
              <a:gdLst/>
              <a:ahLst/>
              <a:cxnLst/>
              <a:rect l="l" t="t" r="r" b="b"/>
              <a:pathLst>
                <a:path w="23224" h="16201" extrusionOk="0">
                  <a:moveTo>
                    <a:pt x="5241" y="6197"/>
                  </a:moveTo>
                  <a:lnTo>
                    <a:pt x="15166" y="7300"/>
                  </a:lnTo>
                  <a:lnTo>
                    <a:pt x="18245" y="15165"/>
                  </a:lnTo>
                  <a:lnTo>
                    <a:pt x="8242" y="11593"/>
                  </a:lnTo>
                  <a:lnTo>
                    <a:pt x="8123" y="11576"/>
                  </a:lnTo>
                  <a:lnTo>
                    <a:pt x="8001" y="11587"/>
                  </a:lnTo>
                  <a:lnTo>
                    <a:pt x="1186" y="13632"/>
                  </a:lnTo>
                  <a:lnTo>
                    <a:pt x="1186" y="13632"/>
                  </a:lnTo>
                  <a:lnTo>
                    <a:pt x="5241" y="6197"/>
                  </a:lnTo>
                  <a:close/>
                  <a:moveTo>
                    <a:pt x="18942" y="1"/>
                  </a:moveTo>
                  <a:cubicBezTo>
                    <a:pt x="18919" y="1"/>
                    <a:pt x="18897" y="4"/>
                    <a:pt x="18874" y="8"/>
                  </a:cubicBezTo>
                  <a:cubicBezTo>
                    <a:pt x="18847" y="8"/>
                    <a:pt x="18820" y="12"/>
                    <a:pt x="18795" y="18"/>
                  </a:cubicBezTo>
                  <a:cubicBezTo>
                    <a:pt x="18775" y="26"/>
                    <a:pt x="18757" y="36"/>
                    <a:pt x="18738" y="48"/>
                  </a:cubicBezTo>
                  <a:cubicBezTo>
                    <a:pt x="18713" y="59"/>
                    <a:pt x="18689" y="73"/>
                    <a:pt x="18666" y="89"/>
                  </a:cubicBezTo>
                  <a:cubicBezTo>
                    <a:pt x="18649" y="107"/>
                    <a:pt x="18634" y="125"/>
                    <a:pt x="18620" y="145"/>
                  </a:cubicBezTo>
                  <a:cubicBezTo>
                    <a:pt x="18603" y="164"/>
                    <a:pt x="18586" y="183"/>
                    <a:pt x="18573" y="203"/>
                  </a:cubicBezTo>
                  <a:lnTo>
                    <a:pt x="15222" y="6529"/>
                  </a:lnTo>
                  <a:lnTo>
                    <a:pt x="5070" y="5401"/>
                  </a:lnTo>
                  <a:lnTo>
                    <a:pt x="5067" y="5401"/>
                  </a:lnTo>
                  <a:cubicBezTo>
                    <a:pt x="5054" y="5400"/>
                    <a:pt x="5042" y="5400"/>
                    <a:pt x="5030" y="5400"/>
                  </a:cubicBezTo>
                  <a:cubicBezTo>
                    <a:pt x="4899" y="5400"/>
                    <a:pt x="4774" y="5467"/>
                    <a:pt x="4705" y="5581"/>
                  </a:cubicBezTo>
                  <a:cubicBezTo>
                    <a:pt x="4700" y="5587"/>
                    <a:pt x="4693" y="5591"/>
                    <a:pt x="4690" y="5597"/>
                  </a:cubicBezTo>
                  <a:cubicBezTo>
                    <a:pt x="4690" y="5598"/>
                    <a:pt x="4689" y="5599"/>
                    <a:pt x="4688" y="5599"/>
                  </a:cubicBezTo>
                  <a:lnTo>
                    <a:pt x="60" y="14086"/>
                  </a:lnTo>
                  <a:cubicBezTo>
                    <a:pt x="10" y="14176"/>
                    <a:pt x="0" y="14282"/>
                    <a:pt x="28" y="14380"/>
                  </a:cubicBezTo>
                  <a:cubicBezTo>
                    <a:pt x="43" y="14425"/>
                    <a:pt x="64" y="14466"/>
                    <a:pt x="92" y="14503"/>
                  </a:cubicBezTo>
                  <a:cubicBezTo>
                    <a:pt x="99" y="14512"/>
                    <a:pt x="111" y="14519"/>
                    <a:pt x="118" y="14529"/>
                  </a:cubicBezTo>
                  <a:cubicBezTo>
                    <a:pt x="140" y="14554"/>
                    <a:pt x="169" y="14577"/>
                    <a:pt x="198" y="14595"/>
                  </a:cubicBezTo>
                  <a:cubicBezTo>
                    <a:pt x="204" y="14599"/>
                    <a:pt x="207" y="14605"/>
                    <a:pt x="214" y="14608"/>
                  </a:cubicBezTo>
                  <a:cubicBezTo>
                    <a:pt x="228" y="14615"/>
                    <a:pt x="242" y="14621"/>
                    <a:pt x="256" y="14625"/>
                  </a:cubicBezTo>
                  <a:cubicBezTo>
                    <a:pt x="268" y="14629"/>
                    <a:pt x="277" y="14635"/>
                    <a:pt x="289" y="14637"/>
                  </a:cubicBezTo>
                  <a:cubicBezTo>
                    <a:pt x="324" y="14649"/>
                    <a:pt x="361" y="14654"/>
                    <a:pt x="398" y="14656"/>
                  </a:cubicBezTo>
                  <a:lnTo>
                    <a:pt x="402" y="14656"/>
                  </a:lnTo>
                  <a:cubicBezTo>
                    <a:pt x="436" y="14656"/>
                    <a:pt x="470" y="14650"/>
                    <a:pt x="502" y="14640"/>
                  </a:cubicBezTo>
                  <a:lnTo>
                    <a:pt x="508" y="14640"/>
                  </a:lnTo>
                  <a:lnTo>
                    <a:pt x="8102" y="12364"/>
                  </a:lnTo>
                  <a:lnTo>
                    <a:pt x="18782" y="16178"/>
                  </a:lnTo>
                  <a:cubicBezTo>
                    <a:pt x="18785" y="16178"/>
                    <a:pt x="18788" y="16178"/>
                    <a:pt x="18791" y="16180"/>
                  </a:cubicBezTo>
                  <a:cubicBezTo>
                    <a:pt x="18830" y="16192"/>
                    <a:pt x="18871" y="16199"/>
                    <a:pt x="18912" y="16201"/>
                  </a:cubicBezTo>
                  <a:cubicBezTo>
                    <a:pt x="18956" y="16199"/>
                    <a:pt x="19000" y="16191"/>
                    <a:pt x="19041" y="16177"/>
                  </a:cubicBezTo>
                  <a:cubicBezTo>
                    <a:pt x="19045" y="16175"/>
                    <a:pt x="19050" y="16177"/>
                    <a:pt x="19052" y="16174"/>
                  </a:cubicBezTo>
                  <a:cubicBezTo>
                    <a:pt x="19062" y="16170"/>
                    <a:pt x="19068" y="16163"/>
                    <a:pt x="19077" y="16158"/>
                  </a:cubicBezTo>
                  <a:cubicBezTo>
                    <a:pt x="19106" y="16144"/>
                    <a:pt x="19135" y="16126"/>
                    <a:pt x="19161" y="16105"/>
                  </a:cubicBezTo>
                  <a:cubicBezTo>
                    <a:pt x="19173" y="16095"/>
                    <a:pt x="19184" y="16083"/>
                    <a:pt x="19194" y="16072"/>
                  </a:cubicBezTo>
                  <a:cubicBezTo>
                    <a:pt x="19215" y="16050"/>
                    <a:pt x="19232" y="16024"/>
                    <a:pt x="19246" y="15997"/>
                  </a:cubicBezTo>
                  <a:cubicBezTo>
                    <a:pt x="19255" y="15984"/>
                    <a:pt x="19262" y="15970"/>
                    <a:pt x="19269" y="15956"/>
                  </a:cubicBezTo>
                  <a:cubicBezTo>
                    <a:pt x="19270" y="15952"/>
                    <a:pt x="19273" y="15949"/>
                    <a:pt x="19276" y="15945"/>
                  </a:cubicBezTo>
                  <a:cubicBezTo>
                    <a:pt x="19279" y="15928"/>
                    <a:pt x="19282" y="15911"/>
                    <a:pt x="19283" y="15892"/>
                  </a:cubicBezTo>
                  <a:cubicBezTo>
                    <a:pt x="19290" y="15866"/>
                    <a:pt x="19294" y="15837"/>
                    <a:pt x="19296" y="15809"/>
                  </a:cubicBezTo>
                  <a:cubicBezTo>
                    <a:pt x="19293" y="15782"/>
                    <a:pt x="19289" y="15755"/>
                    <a:pt x="19282" y="15730"/>
                  </a:cubicBezTo>
                  <a:cubicBezTo>
                    <a:pt x="19280" y="15711"/>
                    <a:pt x="19276" y="15693"/>
                    <a:pt x="19272" y="15675"/>
                  </a:cubicBezTo>
                  <a:lnTo>
                    <a:pt x="15865" y="6966"/>
                  </a:lnTo>
                  <a:lnTo>
                    <a:pt x="19077" y="899"/>
                  </a:lnTo>
                  <a:lnTo>
                    <a:pt x="22597" y="2659"/>
                  </a:lnTo>
                  <a:cubicBezTo>
                    <a:pt x="22655" y="2691"/>
                    <a:pt x="22718" y="2707"/>
                    <a:pt x="22781" y="2707"/>
                  </a:cubicBezTo>
                  <a:cubicBezTo>
                    <a:pt x="22922" y="2707"/>
                    <a:pt x="23058" y="2629"/>
                    <a:pt x="23126" y="2492"/>
                  </a:cubicBezTo>
                  <a:cubicBezTo>
                    <a:pt x="23223" y="2297"/>
                    <a:pt x="23140" y="2060"/>
                    <a:pt x="22942" y="1969"/>
                  </a:cubicBezTo>
                  <a:lnTo>
                    <a:pt x="22942" y="1968"/>
                  </a:lnTo>
                  <a:lnTo>
                    <a:pt x="19086" y="39"/>
                  </a:lnTo>
                  <a:cubicBezTo>
                    <a:pt x="19062" y="31"/>
                    <a:pt x="19038" y="24"/>
                    <a:pt x="19013" y="19"/>
                  </a:cubicBezTo>
                  <a:cubicBezTo>
                    <a:pt x="18990" y="11"/>
                    <a:pt x="18966" y="5"/>
                    <a:pt x="18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4654275" y="4081275"/>
              <a:ext cx="50125" cy="48225"/>
            </a:xfrm>
            <a:custGeom>
              <a:avLst/>
              <a:gdLst/>
              <a:ahLst/>
              <a:cxnLst/>
              <a:rect l="l" t="t" r="r" b="b"/>
              <a:pathLst>
                <a:path w="2005" h="1929" extrusionOk="0">
                  <a:moveTo>
                    <a:pt x="424" y="1"/>
                  </a:moveTo>
                  <a:cubicBezTo>
                    <a:pt x="326" y="1"/>
                    <a:pt x="227" y="39"/>
                    <a:pt x="152" y="114"/>
                  </a:cubicBezTo>
                  <a:cubicBezTo>
                    <a:pt x="1" y="264"/>
                    <a:pt x="1" y="509"/>
                    <a:pt x="152" y="659"/>
                  </a:cubicBezTo>
                  <a:lnTo>
                    <a:pt x="458" y="965"/>
                  </a:lnTo>
                  <a:lnTo>
                    <a:pt x="151" y="1270"/>
                  </a:lnTo>
                  <a:cubicBezTo>
                    <a:pt x="5" y="1422"/>
                    <a:pt x="6" y="1662"/>
                    <a:pt x="155" y="1811"/>
                  </a:cubicBezTo>
                  <a:cubicBezTo>
                    <a:pt x="230" y="1887"/>
                    <a:pt x="329" y="1925"/>
                    <a:pt x="428" y="1925"/>
                  </a:cubicBezTo>
                  <a:cubicBezTo>
                    <a:pt x="525" y="1925"/>
                    <a:pt x="622" y="1889"/>
                    <a:pt x="697" y="1817"/>
                  </a:cubicBezTo>
                  <a:lnTo>
                    <a:pt x="1002" y="1509"/>
                  </a:lnTo>
                  <a:lnTo>
                    <a:pt x="1308" y="1817"/>
                  </a:lnTo>
                  <a:cubicBezTo>
                    <a:pt x="1383" y="1891"/>
                    <a:pt x="1482" y="1929"/>
                    <a:pt x="1581" y="1929"/>
                  </a:cubicBezTo>
                  <a:cubicBezTo>
                    <a:pt x="1679" y="1929"/>
                    <a:pt x="1778" y="1891"/>
                    <a:pt x="1854" y="1817"/>
                  </a:cubicBezTo>
                  <a:cubicBezTo>
                    <a:pt x="2004" y="1665"/>
                    <a:pt x="2004" y="1422"/>
                    <a:pt x="1854" y="1270"/>
                  </a:cubicBezTo>
                  <a:lnTo>
                    <a:pt x="1549" y="965"/>
                  </a:lnTo>
                  <a:lnTo>
                    <a:pt x="1854" y="659"/>
                  </a:lnTo>
                  <a:cubicBezTo>
                    <a:pt x="2004" y="508"/>
                    <a:pt x="2004" y="264"/>
                    <a:pt x="1854" y="113"/>
                  </a:cubicBezTo>
                  <a:lnTo>
                    <a:pt x="1854" y="114"/>
                  </a:lnTo>
                  <a:cubicBezTo>
                    <a:pt x="1779" y="39"/>
                    <a:pt x="1680" y="1"/>
                    <a:pt x="1582" y="1"/>
                  </a:cubicBezTo>
                  <a:cubicBezTo>
                    <a:pt x="1483" y="1"/>
                    <a:pt x="1384" y="39"/>
                    <a:pt x="1308" y="114"/>
                  </a:cubicBezTo>
                  <a:lnTo>
                    <a:pt x="1002" y="420"/>
                  </a:lnTo>
                  <a:lnTo>
                    <a:pt x="697" y="114"/>
                  </a:lnTo>
                  <a:cubicBezTo>
                    <a:pt x="622" y="39"/>
                    <a:pt x="523" y="1"/>
                    <a:pt x="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4549750" y="4414000"/>
              <a:ext cx="58300" cy="57850"/>
            </a:xfrm>
            <a:custGeom>
              <a:avLst/>
              <a:gdLst/>
              <a:ahLst/>
              <a:cxnLst/>
              <a:rect l="l" t="t" r="r" b="b"/>
              <a:pathLst>
                <a:path w="2332" h="2314" extrusionOk="0">
                  <a:moveTo>
                    <a:pt x="1167" y="0"/>
                  </a:moveTo>
                  <a:cubicBezTo>
                    <a:pt x="953" y="0"/>
                    <a:pt x="780" y="173"/>
                    <a:pt x="780" y="385"/>
                  </a:cubicBezTo>
                  <a:lnTo>
                    <a:pt x="780" y="771"/>
                  </a:lnTo>
                  <a:lnTo>
                    <a:pt x="394" y="771"/>
                  </a:lnTo>
                  <a:cubicBezTo>
                    <a:pt x="391" y="771"/>
                    <a:pt x="387" y="771"/>
                    <a:pt x="384" y="771"/>
                  </a:cubicBezTo>
                  <a:cubicBezTo>
                    <a:pt x="172" y="771"/>
                    <a:pt x="1" y="945"/>
                    <a:pt x="1" y="1156"/>
                  </a:cubicBezTo>
                  <a:cubicBezTo>
                    <a:pt x="1" y="1370"/>
                    <a:pt x="173" y="1543"/>
                    <a:pt x="386" y="1543"/>
                  </a:cubicBezTo>
                  <a:cubicBezTo>
                    <a:pt x="389" y="1543"/>
                    <a:pt x="392" y="1543"/>
                    <a:pt x="394" y="1542"/>
                  </a:cubicBezTo>
                  <a:lnTo>
                    <a:pt x="780" y="1542"/>
                  </a:lnTo>
                  <a:lnTo>
                    <a:pt x="780" y="1929"/>
                  </a:lnTo>
                  <a:cubicBezTo>
                    <a:pt x="780" y="2141"/>
                    <a:pt x="953" y="2314"/>
                    <a:pt x="1167" y="2314"/>
                  </a:cubicBezTo>
                  <a:cubicBezTo>
                    <a:pt x="1379" y="2314"/>
                    <a:pt x="1551" y="2141"/>
                    <a:pt x="1551" y="1929"/>
                  </a:cubicBezTo>
                  <a:lnTo>
                    <a:pt x="1551" y="1542"/>
                  </a:lnTo>
                  <a:lnTo>
                    <a:pt x="1938" y="1542"/>
                  </a:lnTo>
                  <a:cubicBezTo>
                    <a:pt x="1940" y="1543"/>
                    <a:pt x="1943" y="1543"/>
                    <a:pt x="1945" y="1543"/>
                  </a:cubicBezTo>
                  <a:cubicBezTo>
                    <a:pt x="2158" y="1543"/>
                    <a:pt x="2331" y="1370"/>
                    <a:pt x="2331" y="1156"/>
                  </a:cubicBezTo>
                  <a:cubicBezTo>
                    <a:pt x="2331" y="945"/>
                    <a:pt x="2160" y="771"/>
                    <a:pt x="1948" y="771"/>
                  </a:cubicBezTo>
                  <a:cubicBezTo>
                    <a:pt x="1945" y="771"/>
                    <a:pt x="1941" y="771"/>
                    <a:pt x="1938" y="771"/>
                  </a:cubicBezTo>
                  <a:lnTo>
                    <a:pt x="1551" y="771"/>
                  </a:lnTo>
                  <a:lnTo>
                    <a:pt x="1551" y="385"/>
                  </a:lnTo>
                  <a:cubicBezTo>
                    <a:pt x="1551" y="173"/>
                    <a:pt x="1379" y="0"/>
                    <a:pt x="1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4868200" y="4230725"/>
              <a:ext cx="48250" cy="48275"/>
            </a:xfrm>
            <a:custGeom>
              <a:avLst/>
              <a:gdLst/>
              <a:ahLst/>
              <a:cxnLst/>
              <a:rect l="l" t="t" r="r" b="b"/>
              <a:pathLst>
                <a:path w="1930" h="1931" extrusionOk="0">
                  <a:moveTo>
                    <a:pt x="964" y="1"/>
                  </a:moveTo>
                  <a:cubicBezTo>
                    <a:pt x="752" y="1"/>
                    <a:pt x="578" y="174"/>
                    <a:pt x="578" y="387"/>
                  </a:cubicBezTo>
                  <a:lnTo>
                    <a:pt x="578" y="581"/>
                  </a:lnTo>
                  <a:lnTo>
                    <a:pt x="385" y="581"/>
                  </a:lnTo>
                  <a:cubicBezTo>
                    <a:pt x="173" y="581"/>
                    <a:pt x="1" y="754"/>
                    <a:pt x="1" y="966"/>
                  </a:cubicBezTo>
                  <a:cubicBezTo>
                    <a:pt x="1" y="1180"/>
                    <a:pt x="173" y="1352"/>
                    <a:pt x="385" y="1352"/>
                  </a:cubicBezTo>
                  <a:lnTo>
                    <a:pt x="578" y="1352"/>
                  </a:lnTo>
                  <a:lnTo>
                    <a:pt x="578" y="1545"/>
                  </a:lnTo>
                  <a:cubicBezTo>
                    <a:pt x="578" y="1758"/>
                    <a:pt x="752" y="1931"/>
                    <a:pt x="964" y="1931"/>
                  </a:cubicBezTo>
                  <a:cubicBezTo>
                    <a:pt x="1178" y="1931"/>
                    <a:pt x="1350" y="1758"/>
                    <a:pt x="1350" y="1545"/>
                  </a:cubicBezTo>
                  <a:lnTo>
                    <a:pt x="1350" y="1352"/>
                  </a:lnTo>
                  <a:lnTo>
                    <a:pt x="1543" y="1352"/>
                  </a:lnTo>
                  <a:cubicBezTo>
                    <a:pt x="1756" y="1352"/>
                    <a:pt x="1929" y="1180"/>
                    <a:pt x="1929" y="966"/>
                  </a:cubicBezTo>
                  <a:cubicBezTo>
                    <a:pt x="1929" y="754"/>
                    <a:pt x="1756" y="581"/>
                    <a:pt x="1543" y="581"/>
                  </a:cubicBezTo>
                  <a:lnTo>
                    <a:pt x="1350" y="581"/>
                  </a:lnTo>
                  <a:lnTo>
                    <a:pt x="1350" y="387"/>
                  </a:lnTo>
                  <a:cubicBezTo>
                    <a:pt x="1350" y="174"/>
                    <a:pt x="1178" y="1"/>
                    <a:pt x="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4563900" y="4317500"/>
              <a:ext cx="53575" cy="53725"/>
            </a:xfrm>
            <a:custGeom>
              <a:avLst/>
              <a:gdLst/>
              <a:ahLst/>
              <a:cxnLst/>
              <a:rect l="l" t="t" r="r" b="b"/>
              <a:pathLst>
                <a:path w="2143" h="2149" extrusionOk="0">
                  <a:moveTo>
                    <a:pt x="986" y="0"/>
                  </a:moveTo>
                  <a:cubicBezTo>
                    <a:pt x="828" y="0"/>
                    <a:pt x="667" y="33"/>
                    <a:pt x="510" y="104"/>
                  </a:cubicBezTo>
                  <a:cubicBezTo>
                    <a:pt x="108" y="285"/>
                    <a:pt x="1" y="690"/>
                    <a:pt x="1" y="1159"/>
                  </a:cubicBezTo>
                  <a:cubicBezTo>
                    <a:pt x="1" y="1797"/>
                    <a:pt x="347" y="2148"/>
                    <a:pt x="985" y="2148"/>
                  </a:cubicBezTo>
                  <a:cubicBezTo>
                    <a:pt x="1455" y="2148"/>
                    <a:pt x="1858" y="2037"/>
                    <a:pt x="2041" y="1636"/>
                  </a:cubicBezTo>
                  <a:cubicBezTo>
                    <a:pt x="2109" y="1486"/>
                    <a:pt x="2143" y="1323"/>
                    <a:pt x="2143" y="1159"/>
                  </a:cubicBezTo>
                  <a:cubicBezTo>
                    <a:pt x="2143" y="491"/>
                    <a:pt x="159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4553800" y="4320075"/>
              <a:ext cx="61125" cy="55350"/>
            </a:xfrm>
            <a:custGeom>
              <a:avLst/>
              <a:gdLst/>
              <a:ahLst/>
              <a:cxnLst/>
              <a:rect l="l" t="t" r="r" b="b"/>
              <a:pathLst>
                <a:path w="2445" h="2214" extrusionOk="0">
                  <a:moveTo>
                    <a:pt x="914" y="1"/>
                  </a:moveTo>
                  <a:lnTo>
                    <a:pt x="914" y="1"/>
                  </a:lnTo>
                  <a:cubicBezTo>
                    <a:pt x="176" y="335"/>
                    <a:pt x="0" y="1303"/>
                    <a:pt x="572" y="1874"/>
                  </a:cubicBezTo>
                  <a:cubicBezTo>
                    <a:pt x="802" y="2105"/>
                    <a:pt x="1096" y="2214"/>
                    <a:pt x="1387" y="2214"/>
                  </a:cubicBezTo>
                  <a:cubicBezTo>
                    <a:pt x="1820" y="2214"/>
                    <a:pt x="2245" y="1974"/>
                    <a:pt x="2445" y="1533"/>
                  </a:cubicBezTo>
                  <a:lnTo>
                    <a:pt x="2445" y="1533"/>
                  </a:lnTo>
                  <a:cubicBezTo>
                    <a:pt x="2295" y="1600"/>
                    <a:pt x="2132" y="1635"/>
                    <a:pt x="1968" y="1635"/>
                  </a:cubicBezTo>
                  <a:cubicBezTo>
                    <a:pt x="1128" y="1635"/>
                    <a:pt x="567" y="768"/>
                    <a:pt x="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4743550" y="4192175"/>
              <a:ext cx="57150" cy="55100"/>
            </a:xfrm>
            <a:custGeom>
              <a:avLst/>
              <a:gdLst/>
              <a:ahLst/>
              <a:cxnLst/>
              <a:rect l="l" t="t" r="r" b="b"/>
              <a:pathLst>
                <a:path w="2286" h="2204" extrusionOk="0">
                  <a:moveTo>
                    <a:pt x="1129" y="1"/>
                  </a:moveTo>
                  <a:cubicBezTo>
                    <a:pt x="971" y="1"/>
                    <a:pt x="810" y="33"/>
                    <a:pt x="653" y="104"/>
                  </a:cubicBezTo>
                  <a:cubicBezTo>
                    <a:pt x="251" y="284"/>
                    <a:pt x="1" y="660"/>
                    <a:pt x="1" y="1130"/>
                  </a:cubicBezTo>
                  <a:cubicBezTo>
                    <a:pt x="1" y="1768"/>
                    <a:pt x="490" y="2204"/>
                    <a:pt x="1128" y="2204"/>
                  </a:cubicBezTo>
                  <a:cubicBezTo>
                    <a:pt x="1598" y="2204"/>
                    <a:pt x="2003" y="2035"/>
                    <a:pt x="2184" y="1634"/>
                  </a:cubicBezTo>
                  <a:cubicBezTo>
                    <a:pt x="2252" y="1484"/>
                    <a:pt x="2286" y="1322"/>
                    <a:pt x="2286" y="1158"/>
                  </a:cubicBezTo>
                  <a:cubicBezTo>
                    <a:pt x="2286" y="491"/>
                    <a:pt x="1738" y="1"/>
                    <a:pt x="1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37000" y="4194725"/>
              <a:ext cx="61150" cy="55325"/>
            </a:xfrm>
            <a:custGeom>
              <a:avLst/>
              <a:gdLst/>
              <a:ahLst/>
              <a:cxnLst/>
              <a:rect l="l" t="t" r="r" b="b"/>
              <a:pathLst>
                <a:path w="2446" h="2213" extrusionOk="0">
                  <a:moveTo>
                    <a:pt x="915" y="1"/>
                  </a:moveTo>
                  <a:lnTo>
                    <a:pt x="915" y="1"/>
                  </a:lnTo>
                  <a:cubicBezTo>
                    <a:pt x="176" y="335"/>
                    <a:pt x="1" y="1302"/>
                    <a:pt x="573" y="1874"/>
                  </a:cubicBezTo>
                  <a:cubicBezTo>
                    <a:pt x="803" y="2104"/>
                    <a:pt x="1097" y="2213"/>
                    <a:pt x="1389" y="2213"/>
                  </a:cubicBezTo>
                  <a:cubicBezTo>
                    <a:pt x="1821" y="2213"/>
                    <a:pt x="2247" y="1972"/>
                    <a:pt x="2446" y="1532"/>
                  </a:cubicBezTo>
                  <a:lnTo>
                    <a:pt x="2446" y="1532"/>
                  </a:lnTo>
                  <a:cubicBezTo>
                    <a:pt x="2296" y="1599"/>
                    <a:pt x="2133" y="1635"/>
                    <a:pt x="1969" y="1635"/>
                  </a:cubicBezTo>
                  <a:cubicBezTo>
                    <a:pt x="1129" y="1633"/>
                    <a:pt x="570" y="768"/>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4493275" y="4172875"/>
              <a:ext cx="37400" cy="37025"/>
            </a:xfrm>
            <a:custGeom>
              <a:avLst/>
              <a:gdLst/>
              <a:ahLst/>
              <a:cxnLst/>
              <a:rect l="l" t="t" r="r" b="b"/>
              <a:pathLst>
                <a:path w="1496" h="1481" extrusionOk="0">
                  <a:moveTo>
                    <a:pt x="724" y="0"/>
                  </a:moveTo>
                  <a:cubicBezTo>
                    <a:pt x="619" y="0"/>
                    <a:pt x="511" y="22"/>
                    <a:pt x="406" y="70"/>
                  </a:cubicBezTo>
                  <a:cubicBezTo>
                    <a:pt x="140" y="190"/>
                    <a:pt x="0" y="459"/>
                    <a:pt x="0" y="773"/>
                  </a:cubicBezTo>
                  <a:cubicBezTo>
                    <a:pt x="0" y="1199"/>
                    <a:pt x="299" y="1480"/>
                    <a:pt x="725" y="1480"/>
                  </a:cubicBezTo>
                  <a:cubicBezTo>
                    <a:pt x="1037" y="1480"/>
                    <a:pt x="1308" y="1357"/>
                    <a:pt x="1428" y="1090"/>
                  </a:cubicBezTo>
                  <a:cubicBezTo>
                    <a:pt x="1473" y="989"/>
                    <a:pt x="1496" y="882"/>
                    <a:pt x="1496" y="773"/>
                  </a:cubicBezTo>
                  <a:cubicBezTo>
                    <a:pt x="1495" y="328"/>
                    <a:pt x="1130"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4488200" y="4174600"/>
              <a:ext cx="40775" cy="36900"/>
            </a:xfrm>
            <a:custGeom>
              <a:avLst/>
              <a:gdLst/>
              <a:ahLst/>
              <a:cxnLst/>
              <a:rect l="l" t="t" r="r" b="b"/>
              <a:pathLst>
                <a:path w="1631" h="1476" extrusionOk="0">
                  <a:moveTo>
                    <a:pt x="611" y="1"/>
                  </a:moveTo>
                  <a:lnTo>
                    <a:pt x="611" y="1"/>
                  </a:lnTo>
                  <a:cubicBezTo>
                    <a:pt x="118" y="223"/>
                    <a:pt x="1" y="868"/>
                    <a:pt x="383" y="1249"/>
                  </a:cubicBezTo>
                  <a:cubicBezTo>
                    <a:pt x="536" y="1402"/>
                    <a:pt x="732" y="1475"/>
                    <a:pt x="927" y="1475"/>
                  </a:cubicBezTo>
                  <a:cubicBezTo>
                    <a:pt x="1215" y="1475"/>
                    <a:pt x="1498" y="1315"/>
                    <a:pt x="1631" y="1021"/>
                  </a:cubicBezTo>
                  <a:lnTo>
                    <a:pt x="1631" y="1021"/>
                  </a:lnTo>
                  <a:cubicBezTo>
                    <a:pt x="1532" y="1066"/>
                    <a:pt x="1424" y="1090"/>
                    <a:pt x="1314" y="1090"/>
                  </a:cubicBezTo>
                  <a:lnTo>
                    <a:pt x="1314" y="1090"/>
                  </a:lnTo>
                  <a:cubicBezTo>
                    <a:pt x="754" y="1088"/>
                    <a:pt x="380" y="511"/>
                    <a:pt x="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4378325" y="4385025"/>
              <a:ext cx="36650" cy="37550"/>
            </a:xfrm>
            <a:custGeom>
              <a:avLst/>
              <a:gdLst/>
              <a:ahLst/>
              <a:cxnLst/>
              <a:rect l="l" t="t" r="r" b="b"/>
              <a:pathLst>
                <a:path w="1466" h="1502" extrusionOk="0">
                  <a:moveTo>
                    <a:pt x="694" y="1"/>
                  </a:moveTo>
                  <a:cubicBezTo>
                    <a:pt x="589" y="1"/>
                    <a:pt x="481" y="22"/>
                    <a:pt x="376" y="70"/>
                  </a:cubicBezTo>
                  <a:cubicBezTo>
                    <a:pt x="109" y="190"/>
                    <a:pt x="0" y="460"/>
                    <a:pt x="0" y="773"/>
                  </a:cubicBezTo>
                  <a:cubicBezTo>
                    <a:pt x="0" y="1199"/>
                    <a:pt x="267" y="1502"/>
                    <a:pt x="695" y="1502"/>
                  </a:cubicBezTo>
                  <a:cubicBezTo>
                    <a:pt x="1007" y="1502"/>
                    <a:pt x="1276" y="1359"/>
                    <a:pt x="1398" y="1090"/>
                  </a:cubicBezTo>
                  <a:cubicBezTo>
                    <a:pt x="1443" y="991"/>
                    <a:pt x="1466" y="882"/>
                    <a:pt x="1466" y="773"/>
                  </a:cubicBezTo>
                  <a:cubicBezTo>
                    <a:pt x="1466" y="328"/>
                    <a:pt x="1100"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4372475" y="4386750"/>
              <a:ext cx="40800" cy="36900"/>
            </a:xfrm>
            <a:custGeom>
              <a:avLst/>
              <a:gdLst/>
              <a:ahLst/>
              <a:cxnLst/>
              <a:rect l="l" t="t" r="r" b="b"/>
              <a:pathLst>
                <a:path w="1632" h="1476" extrusionOk="0">
                  <a:moveTo>
                    <a:pt x="610" y="1"/>
                  </a:moveTo>
                  <a:cubicBezTo>
                    <a:pt x="119" y="223"/>
                    <a:pt x="1" y="868"/>
                    <a:pt x="383" y="1249"/>
                  </a:cubicBezTo>
                  <a:cubicBezTo>
                    <a:pt x="536" y="1403"/>
                    <a:pt x="733" y="1475"/>
                    <a:pt x="927" y="1475"/>
                  </a:cubicBezTo>
                  <a:cubicBezTo>
                    <a:pt x="1216" y="1475"/>
                    <a:pt x="1499" y="1315"/>
                    <a:pt x="1632" y="1021"/>
                  </a:cubicBezTo>
                  <a:lnTo>
                    <a:pt x="1632" y="1021"/>
                  </a:lnTo>
                  <a:cubicBezTo>
                    <a:pt x="1531" y="1066"/>
                    <a:pt x="1423" y="1090"/>
                    <a:pt x="1314" y="1090"/>
                  </a:cubicBezTo>
                  <a:cubicBezTo>
                    <a:pt x="753" y="1089"/>
                    <a:pt x="380" y="512"/>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4840300" y="4423600"/>
              <a:ext cx="37550" cy="37500"/>
            </a:xfrm>
            <a:custGeom>
              <a:avLst/>
              <a:gdLst/>
              <a:ahLst/>
              <a:cxnLst/>
              <a:rect l="l" t="t" r="r" b="b"/>
              <a:pathLst>
                <a:path w="1502" h="1500" extrusionOk="0">
                  <a:moveTo>
                    <a:pt x="730" y="0"/>
                  </a:moveTo>
                  <a:cubicBezTo>
                    <a:pt x="625" y="0"/>
                    <a:pt x="518" y="22"/>
                    <a:pt x="413" y="69"/>
                  </a:cubicBezTo>
                  <a:cubicBezTo>
                    <a:pt x="145" y="191"/>
                    <a:pt x="0" y="460"/>
                    <a:pt x="0" y="772"/>
                  </a:cubicBezTo>
                  <a:cubicBezTo>
                    <a:pt x="0" y="1200"/>
                    <a:pt x="305" y="1499"/>
                    <a:pt x="730" y="1499"/>
                  </a:cubicBezTo>
                  <a:cubicBezTo>
                    <a:pt x="1043" y="1499"/>
                    <a:pt x="1313" y="1358"/>
                    <a:pt x="1434" y="1091"/>
                  </a:cubicBezTo>
                  <a:cubicBezTo>
                    <a:pt x="1479" y="990"/>
                    <a:pt x="1501" y="883"/>
                    <a:pt x="1501" y="772"/>
                  </a:cubicBezTo>
                  <a:cubicBezTo>
                    <a:pt x="1501" y="328"/>
                    <a:pt x="1136" y="0"/>
                    <a:pt x="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4835350" y="4425325"/>
              <a:ext cx="40800" cy="36900"/>
            </a:xfrm>
            <a:custGeom>
              <a:avLst/>
              <a:gdLst/>
              <a:ahLst/>
              <a:cxnLst/>
              <a:rect l="l" t="t" r="r" b="b"/>
              <a:pathLst>
                <a:path w="1632" h="1476" extrusionOk="0">
                  <a:moveTo>
                    <a:pt x="611" y="0"/>
                  </a:moveTo>
                  <a:lnTo>
                    <a:pt x="611" y="0"/>
                  </a:lnTo>
                  <a:cubicBezTo>
                    <a:pt x="119" y="222"/>
                    <a:pt x="0" y="867"/>
                    <a:pt x="382" y="1249"/>
                  </a:cubicBezTo>
                  <a:cubicBezTo>
                    <a:pt x="536" y="1403"/>
                    <a:pt x="732" y="1476"/>
                    <a:pt x="926" y="1476"/>
                  </a:cubicBezTo>
                  <a:cubicBezTo>
                    <a:pt x="1215" y="1476"/>
                    <a:pt x="1499" y="1315"/>
                    <a:pt x="1632" y="1022"/>
                  </a:cubicBezTo>
                  <a:lnTo>
                    <a:pt x="1632" y="1022"/>
                  </a:lnTo>
                  <a:cubicBezTo>
                    <a:pt x="1531" y="1067"/>
                    <a:pt x="1424" y="1089"/>
                    <a:pt x="1314" y="1089"/>
                  </a:cubicBezTo>
                  <a:lnTo>
                    <a:pt x="1314" y="1089"/>
                  </a:lnTo>
                  <a:cubicBezTo>
                    <a:pt x="753" y="1089"/>
                    <a:pt x="380" y="511"/>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4937075" y="4086100"/>
              <a:ext cx="37225" cy="36750"/>
            </a:xfrm>
            <a:custGeom>
              <a:avLst/>
              <a:gdLst/>
              <a:ahLst/>
              <a:cxnLst/>
              <a:rect l="l" t="t" r="r" b="b"/>
              <a:pathLst>
                <a:path w="1489" h="1470" extrusionOk="0">
                  <a:moveTo>
                    <a:pt x="1489" y="772"/>
                  </a:moveTo>
                  <a:cubicBezTo>
                    <a:pt x="1489" y="772"/>
                    <a:pt x="1489" y="773"/>
                    <a:pt x="1489" y="773"/>
                  </a:cubicBezTo>
                  <a:lnTo>
                    <a:pt x="1489" y="773"/>
                  </a:lnTo>
                  <a:cubicBezTo>
                    <a:pt x="1489" y="773"/>
                    <a:pt x="1489" y="773"/>
                    <a:pt x="1489" y="773"/>
                  </a:cubicBezTo>
                  <a:lnTo>
                    <a:pt x="1489" y="772"/>
                  </a:lnTo>
                  <a:close/>
                  <a:moveTo>
                    <a:pt x="716" y="1"/>
                  </a:moveTo>
                  <a:cubicBezTo>
                    <a:pt x="611" y="1"/>
                    <a:pt x="503" y="23"/>
                    <a:pt x="398" y="70"/>
                  </a:cubicBezTo>
                  <a:cubicBezTo>
                    <a:pt x="131" y="192"/>
                    <a:pt x="0" y="461"/>
                    <a:pt x="0" y="773"/>
                  </a:cubicBezTo>
                  <a:cubicBezTo>
                    <a:pt x="0" y="1199"/>
                    <a:pt x="290" y="1469"/>
                    <a:pt x="716" y="1469"/>
                  </a:cubicBezTo>
                  <a:cubicBezTo>
                    <a:pt x="1029" y="1469"/>
                    <a:pt x="1299" y="1358"/>
                    <a:pt x="1421" y="1090"/>
                  </a:cubicBezTo>
                  <a:cubicBezTo>
                    <a:pt x="1465" y="990"/>
                    <a:pt x="1489" y="883"/>
                    <a:pt x="1489" y="773"/>
                  </a:cubicBezTo>
                  <a:lnTo>
                    <a:pt x="1489" y="773"/>
                  </a:lnTo>
                  <a:cubicBezTo>
                    <a:pt x="1488" y="327"/>
                    <a:pt x="1122"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4931800" y="4087800"/>
              <a:ext cx="40800" cy="36900"/>
            </a:xfrm>
            <a:custGeom>
              <a:avLst/>
              <a:gdLst/>
              <a:ahLst/>
              <a:cxnLst/>
              <a:rect l="l" t="t" r="r" b="b"/>
              <a:pathLst>
                <a:path w="1632" h="1476" extrusionOk="0">
                  <a:moveTo>
                    <a:pt x="609" y="1"/>
                  </a:moveTo>
                  <a:lnTo>
                    <a:pt x="609" y="1"/>
                  </a:lnTo>
                  <a:cubicBezTo>
                    <a:pt x="118" y="224"/>
                    <a:pt x="1" y="869"/>
                    <a:pt x="383" y="1250"/>
                  </a:cubicBezTo>
                  <a:cubicBezTo>
                    <a:pt x="536" y="1403"/>
                    <a:pt x="733" y="1476"/>
                    <a:pt x="927" y="1476"/>
                  </a:cubicBezTo>
                  <a:cubicBezTo>
                    <a:pt x="1215" y="1476"/>
                    <a:pt x="1499" y="1316"/>
                    <a:pt x="1632" y="1022"/>
                  </a:cubicBezTo>
                  <a:lnTo>
                    <a:pt x="1632" y="1022"/>
                  </a:lnTo>
                  <a:cubicBezTo>
                    <a:pt x="1531" y="1066"/>
                    <a:pt x="1422" y="1090"/>
                    <a:pt x="1314" y="1090"/>
                  </a:cubicBezTo>
                  <a:cubicBezTo>
                    <a:pt x="753" y="1089"/>
                    <a:pt x="380" y="5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4840825" y="4037850"/>
              <a:ext cx="37025" cy="37100"/>
            </a:xfrm>
            <a:custGeom>
              <a:avLst/>
              <a:gdLst/>
              <a:ahLst/>
              <a:cxnLst/>
              <a:rect l="l" t="t" r="r" b="b"/>
              <a:pathLst>
                <a:path w="1481" h="1484" extrusionOk="0">
                  <a:moveTo>
                    <a:pt x="709" y="1"/>
                  </a:moveTo>
                  <a:cubicBezTo>
                    <a:pt x="604" y="1"/>
                    <a:pt x="496" y="23"/>
                    <a:pt x="391" y="70"/>
                  </a:cubicBezTo>
                  <a:cubicBezTo>
                    <a:pt x="124" y="192"/>
                    <a:pt x="1" y="461"/>
                    <a:pt x="1" y="773"/>
                  </a:cubicBezTo>
                  <a:cubicBezTo>
                    <a:pt x="1" y="1201"/>
                    <a:pt x="284" y="1484"/>
                    <a:pt x="709" y="1484"/>
                  </a:cubicBezTo>
                  <a:cubicBezTo>
                    <a:pt x="1022" y="1484"/>
                    <a:pt x="1292" y="1359"/>
                    <a:pt x="1413" y="1090"/>
                  </a:cubicBezTo>
                  <a:cubicBezTo>
                    <a:pt x="1458" y="991"/>
                    <a:pt x="1480" y="882"/>
                    <a:pt x="1480" y="773"/>
                  </a:cubicBezTo>
                  <a:cubicBezTo>
                    <a:pt x="1480" y="328"/>
                    <a:pt x="1115" y="1"/>
                    <a:pt x="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4835375" y="4039600"/>
              <a:ext cx="40775" cy="36875"/>
            </a:xfrm>
            <a:custGeom>
              <a:avLst/>
              <a:gdLst/>
              <a:ahLst/>
              <a:cxnLst/>
              <a:rect l="l" t="t" r="r" b="b"/>
              <a:pathLst>
                <a:path w="1631" h="1475" extrusionOk="0">
                  <a:moveTo>
                    <a:pt x="609" y="0"/>
                  </a:moveTo>
                  <a:cubicBezTo>
                    <a:pt x="118" y="222"/>
                    <a:pt x="1" y="867"/>
                    <a:pt x="381" y="1249"/>
                  </a:cubicBezTo>
                  <a:cubicBezTo>
                    <a:pt x="535" y="1402"/>
                    <a:pt x="731" y="1475"/>
                    <a:pt x="925" y="1475"/>
                  </a:cubicBezTo>
                  <a:cubicBezTo>
                    <a:pt x="1214" y="1475"/>
                    <a:pt x="1498" y="1315"/>
                    <a:pt x="1631" y="1020"/>
                  </a:cubicBezTo>
                  <a:lnTo>
                    <a:pt x="1631" y="1020"/>
                  </a:lnTo>
                  <a:cubicBezTo>
                    <a:pt x="1530" y="1065"/>
                    <a:pt x="1423" y="1089"/>
                    <a:pt x="1313" y="1090"/>
                  </a:cubicBezTo>
                  <a:lnTo>
                    <a:pt x="1313" y="1090"/>
                  </a:lnTo>
                  <a:cubicBezTo>
                    <a:pt x="753" y="1089"/>
                    <a:pt x="380" y="511"/>
                    <a:pt x="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8"/>
                                        </p:tgtEl>
                                        <p:attrNameLst>
                                          <p:attrName>style.visibility</p:attrName>
                                        </p:attrNameLst>
                                      </p:cBhvr>
                                      <p:to>
                                        <p:strVal val="visible"/>
                                      </p:to>
                                    </p:set>
                                    <p:animEffect transition="in" filter="fade">
                                      <p:cBhvr>
                                        <p:cTn id="12" dur="500"/>
                                        <p:tgtEl>
                                          <p:spTgt spid="6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0">
                                            <p:txEl>
                                              <p:pRg st="0" end="0"/>
                                            </p:txEl>
                                          </p:spTgt>
                                        </p:tgtEl>
                                        <p:attrNameLst>
                                          <p:attrName>style.visibility</p:attrName>
                                        </p:attrNameLst>
                                      </p:cBhvr>
                                      <p:to>
                                        <p:strVal val="visible"/>
                                      </p:to>
                                    </p:set>
                                    <p:animEffect transition="in" filter="fade">
                                      <p:cBhvr>
                                        <p:cTn id="15" dur="500"/>
                                        <p:tgtEl>
                                          <p:spTgt spid="57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40">
                                            <p:txEl>
                                              <p:pRg st="0" end="0"/>
                                            </p:txEl>
                                          </p:spTgt>
                                        </p:tgtEl>
                                        <p:attrNameLst>
                                          <p:attrName>style.visibility</p:attrName>
                                        </p:attrNameLst>
                                      </p:cBhvr>
                                      <p:to>
                                        <p:strVal val="visible"/>
                                      </p:to>
                                    </p:set>
                                    <p:animEffect transition="in" filter="fade">
                                      <p:cBhvr>
                                        <p:cTn id="20" dur="500"/>
                                        <p:tgtEl>
                                          <p:spTgt spid="64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5"/>
                                        </p:tgtEl>
                                        <p:attrNameLst>
                                          <p:attrName>style.visibility</p:attrName>
                                        </p:attrNameLst>
                                      </p:cBhvr>
                                      <p:to>
                                        <p:strVal val="visible"/>
                                      </p:to>
                                    </p:set>
                                    <p:animEffect transition="in" filter="fade">
                                      <p:cBhvr>
                                        <p:cTn id="25" dur="500"/>
                                        <p:tgtEl>
                                          <p:spTgt spid="5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3">
                                            <p:txEl>
                                              <p:pRg st="0" end="0"/>
                                            </p:txEl>
                                          </p:spTgt>
                                        </p:tgtEl>
                                        <p:attrNameLst>
                                          <p:attrName>style.visibility</p:attrName>
                                        </p:attrNameLst>
                                      </p:cBhvr>
                                      <p:to>
                                        <p:strVal val="visible"/>
                                      </p:to>
                                    </p:set>
                                    <p:animEffect transition="in" filter="fade">
                                      <p:cBhvr>
                                        <p:cTn id="28" dur="500"/>
                                        <p:tgtEl>
                                          <p:spTgt spid="57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9">
                                            <p:txEl>
                                              <p:pRg st="0" end="0"/>
                                            </p:txEl>
                                          </p:spTgt>
                                        </p:tgtEl>
                                        <p:attrNameLst>
                                          <p:attrName>style.visibility</p:attrName>
                                        </p:attrNameLst>
                                      </p:cBhvr>
                                      <p:to>
                                        <p:strVal val="visible"/>
                                      </p:to>
                                    </p:set>
                                    <p:animEffect transition="in" filter="fade">
                                      <p:cBhvr>
                                        <p:cTn id="33" dur="500"/>
                                        <p:tgtEl>
                                          <p:spTgt spid="63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43"/>
                                        </p:tgtEl>
                                        <p:attrNameLst>
                                          <p:attrName>style.visibility</p:attrName>
                                        </p:attrNameLst>
                                      </p:cBhvr>
                                      <p:to>
                                        <p:strVal val="visible"/>
                                      </p:to>
                                    </p:set>
                                    <p:animEffect transition="in" filter="fade">
                                      <p:cBhvr>
                                        <p:cTn id="38" dur="500"/>
                                        <p:tgtEl>
                                          <p:spTgt spid="6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1">
                                            <p:txEl>
                                              <p:pRg st="0" end="0"/>
                                            </p:txEl>
                                          </p:spTgt>
                                        </p:tgtEl>
                                        <p:attrNameLst>
                                          <p:attrName>style.visibility</p:attrName>
                                        </p:attrNameLst>
                                      </p:cBhvr>
                                      <p:to>
                                        <p:strVal val="visible"/>
                                      </p:to>
                                    </p:set>
                                    <p:animEffect transition="in" filter="fade">
                                      <p:cBhvr>
                                        <p:cTn id="41" dur="500"/>
                                        <p:tgtEl>
                                          <p:spTgt spid="57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42">
                                            <p:txEl>
                                              <p:pRg st="0" end="0"/>
                                            </p:txEl>
                                          </p:spTgt>
                                        </p:tgtEl>
                                        <p:attrNameLst>
                                          <p:attrName>style.visibility</p:attrName>
                                        </p:attrNameLst>
                                      </p:cBhvr>
                                      <p:to>
                                        <p:strVal val="visible"/>
                                      </p:to>
                                    </p:set>
                                    <p:animEffect transition="in" filter="fade">
                                      <p:cBhvr>
                                        <p:cTn id="46" dur="500"/>
                                        <p:tgtEl>
                                          <p:spTgt spid="64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81"/>
                                        </p:tgtEl>
                                        <p:attrNameLst>
                                          <p:attrName>style.visibility</p:attrName>
                                        </p:attrNameLst>
                                      </p:cBhvr>
                                      <p:to>
                                        <p:strVal val="visible"/>
                                      </p:to>
                                    </p:set>
                                    <p:animEffect transition="in" filter="fade">
                                      <p:cBhvr>
                                        <p:cTn id="51" dur="500"/>
                                        <p:tgtEl>
                                          <p:spTgt spid="6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2">
                                            <p:txEl>
                                              <p:pRg st="0" end="0"/>
                                            </p:txEl>
                                          </p:spTgt>
                                        </p:tgtEl>
                                        <p:attrNameLst>
                                          <p:attrName>style.visibility</p:attrName>
                                        </p:attrNameLst>
                                      </p:cBhvr>
                                      <p:to>
                                        <p:strVal val="visible"/>
                                      </p:to>
                                    </p:set>
                                    <p:animEffect transition="in" filter="fade">
                                      <p:cBhvr>
                                        <p:cTn id="54" dur="500"/>
                                        <p:tgtEl>
                                          <p:spTgt spid="57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41">
                                            <p:txEl>
                                              <p:pRg st="0" end="0"/>
                                            </p:txEl>
                                          </p:spTgt>
                                        </p:tgtEl>
                                        <p:attrNameLst>
                                          <p:attrName>style.visibility</p:attrName>
                                        </p:attrNameLst>
                                      </p:cBhvr>
                                      <p:to>
                                        <p:strVal val="visible"/>
                                      </p:to>
                                    </p:set>
                                    <p:animEffect transition="in" filter="fade">
                                      <p:cBhvr>
                                        <p:cTn id="59" dur="500"/>
                                        <p:tgtEl>
                                          <p:spTgt spid="6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build="p"/>
      <p:bldP spid="571" grpId="0" build="p"/>
      <p:bldP spid="572" grpId="0" build="p"/>
      <p:bldP spid="573" grpId="0" build="p"/>
      <p:bldP spid="574" grpId="0"/>
      <p:bldP spid="639" grpId="0" build="p"/>
      <p:bldP spid="640" grpId="0" build="p"/>
      <p:bldP spid="641" grpId="0" build="p"/>
      <p:bldP spid="64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41"/>
          <p:cNvGrpSpPr/>
          <p:nvPr/>
        </p:nvGrpSpPr>
        <p:grpSpPr>
          <a:xfrm>
            <a:off x="3491275" y="-1470000"/>
            <a:ext cx="8083500" cy="8083500"/>
            <a:chOff x="530250" y="-1470000"/>
            <a:chExt cx="8083500" cy="8083500"/>
          </a:xfrm>
        </p:grpSpPr>
        <p:sp>
          <p:nvSpPr>
            <p:cNvPr id="415" name="Google Shape;415;p41"/>
            <p:cNvSpPr/>
            <p:nvPr/>
          </p:nvSpPr>
          <p:spPr>
            <a:xfrm>
              <a:off x="530250" y="-1470000"/>
              <a:ext cx="8083500" cy="8083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185900" y="-814350"/>
              <a:ext cx="6772200" cy="677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1"/>
          <p:cNvSpPr txBox="1">
            <a:spLocks noGrp="1"/>
          </p:cNvSpPr>
          <p:nvPr>
            <p:ph type="title"/>
          </p:nvPr>
        </p:nvSpPr>
        <p:spPr>
          <a:xfrm>
            <a:off x="5230900" y="2274700"/>
            <a:ext cx="345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ACE146"/>
                </a:solidFill>
                <a:latin typeface="Bahnschrift" panose="020B0502040204020203" pitchFamily="34" charset="0"/>
              </a:rPr>
              <a:t>THIẾT KẾ VÀ TRÌNH BÀY SẢN PHẨM</a:t>
            </a:r>
            <a:endParaRPr sz="2500">
              <a:solidFill>
                <a:srgbClr val="ACE146"/>
              </a:solidFill>
              <a:latin typeface="Bahnschrift" panose="020B0502040204020203" pitchFamily="34" charset="0"/>
            </a:endParaRPr>
          </a:p>
        </p:txBody>
      </p:sp>
      <p:sp>
        <p:nvSpPr>
          <p:cNvPr id="418" name="Google Shape;418;p41"/>
          <p:cNvSpPr txBox="1">
            <a:spLocks noGrp="1"/>
          </p:cNvSpPr>
          <p:nvPr>
            <p:ph type="subTitle" idx="1"/>
          </p:nvPr>
        </p:nvSpPr>
        <p:spPr>
          <a:xfrm>
            <a:off x="5230900" y="3090650"/>
            <a:ext cx="2760300" cy="9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solidFill>
                  <a:schemeClr val="lt1"/>
                </a:solidFill>
                <a:latin typeface="Bahnschrift" panose="020B0502040204020203" pitchFamily="34" charset="0"/>
              </a:rPr>
              <a:t>Trình bày sản phẩm, t</a:t>
            </a:r>
            <a:r>
              <a:rPr lang="vi-VN">
                <a:latin typeface="Bahnschrift" panose="020B0502040204020203" pitchFamily="34" charset="0"/>
              </a:rPr>
              <a:t>riển vọng và ứng dụng thực tế</a:t>
            </a:r>
            <a:endParaRPr lang="vi-VN">
              <a:solidFill>
                <a:schemeClr val="lt1"/>
              </a:solidFill>
              <a:latin typeface="Bahnschrift" panose="020B0502040204020203" pitchFamily="34" charset="0"/>
            </a:endParaRPr>
          </a:p>
        </p:txBody>
      </p:sp>
      <p:sp>
        <p:nvSpPr>
          <p:cNvPr id="419" name="Google Shape;419;p41"/>
          <p:cNvSpPr txBox="1">
            <a:spLocks noGrp="1"/>
          </p:cNvSpPr>
          <p:nvPr>
            <p:ph type="title" idx="2"/>
          </p:nvPr>
        </p:nvSpPr>
        <p:spPr>
          <a:xfrm>
            <a:off x="5230900" y="1293975"/>
            <a:ext cx="2383800" cy="7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ACE146"/>
                </a:solidFill>
              </a:rPr>
              <a:t>0</a:t>
            </a:r>
            <a:r>
              <a:rPr lang="en-US">
                <a:solidFill>
                  <a:srgbClr val="ACE146"/>
                </a:solidFill>
              </a:rPr>
              <a:t>2</a:t>
            </a:r>
            <a:endParaRPr>
              <a:solidFill>
                <a:srgbClr val="ACE146"/>
              </a:solidFill>
            </a:endParaRPr>
          </a:p>
        </p:txBody>
      </p:sp>
      <p:grpSp>
        <p:nvGrpSpPr>
          <p:cNvPr id="460" name="Google Shape;460;p41"/>
          <p:cNvGrpSpPr/>
          <p:nvPr/>
        </p:nvGrpSpPr>
        <p:grpSpPr>
          <a:xfrm>
            <a:off x="924375" y="633050"/>
            <a:ext cx="660950" cy="660925"/>
            <a:chOff x="2238350" y="1686100"/>
            <a:chExt cx="660950" cy="660925"/>
          </a:xfrm>
        </p:grpSpPr>
        <p:sp>
          <p:nvSpPr>
            <p:cNvPr id="461" name="Google Shape;461;p41"/>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1"/>
          <p:cNvGrpSpPr/>
          <p:nvPr/>
        </p:nvGrpSpPr>
        <p:grpSpPr>
          <a:xfrm>
            <a:off x="1346004" y="981266"/>
            <a:ext cx="1993002" cy="1417717"/>
            <a:chOff x="119500" y="1026475"/>
            <a:chExt cx="2365300" cy="1682550"/>
          </a:xfrm>
        </p:grpSpPr>
        <p:sp>
          <p:nvSpPr>
            <p:cNvPr id="466" name="Google Shape;466;p41"/>
            <p:cNvSpPr/>
            <p:nvPr/>
          </p:nvSpPr>
          <p:spPr>
            <a:xfrm>
              <a:off x="648475" y="1235950"/>
              <a:ext cx="1280825" cy="1280825"/>
            </a:xfrm>
            <a:custGeom>
              <a:avLst/>
              <a:gdLst/>
              <a:ahLst/>
              <a:cxnLst/>
              <a:rect l="l" t="t" r="r" b="b"/>
              <a:pathLst>
                <a:path w="51233" h="51233" extrusionOk="0">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861900" y="1996225"/>
              <a:ext cx="208925" cy="208925"/>
            </a:xfrm>
            <a:custGeom>
              <a:avLst/>
              <a:gdLst/>
              <a:ahLst/>
              <a:cxnLst/>
              <a:rect l="l" t="t" r="r" b="b"/>
              <a:pathLst>
                <a:path w="8357" h="8357" extrusionOk="0">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96350" y="1738500"/>
              <a:ext cx="126350" cy="121550"/>
            </a:xfrm>
            <a:custGeom>
              <a:avLst/>
              <a:gdLst/>
              <a:ahLst/>
              <a:cxnLst/>
              <a:rect l="l" t="t" r="r" b="b"/>
              <a:pathLst>
                <a:path w="5054" h="4862" extrusionOk="0">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chemeClr val="accent4">
                <a:alpha val="36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19500" y="1026475"/>
              <a:ext cx="2365300" cy="1682550"/>
            </a:xfrm>
            <a:custGeom>
              <a:avLst/>
              <a:gdLst/>
              <a:ahLst/>
              <a:cxnLst/>
              <a:rect l="l" t="t" r="r" b="b"/>
              <a:pathLst>
                <a:path w="94612" h="67302" extrusionOk="0">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2376;p95">
            <a:extLst>
              <a:ext uri="{FF2B5EF4-FFF2-40B4-BE49-F238E27FC236}">
                <a16:creationId xmlns:a16="http://schemas.microsoft.com/office/drawing/2014/main" id="{D275E0FB-3143-4B2E-9AA3-2E8BF1A218A1}"/>
              </a:ext>
            </a:extLst>
          </p:cNvPr>
          <p:cNvGrpSpPr/>
          <p:nvPr/>
        </p:nvGrpSpPr>
        <p:grpSpPr>
          <a:xfrm>
            <a:off x="-1446850" y="2953309"/>
            <a:ext cx="4398300" cy="2417850"/>
            <a:chOff x="4966250" y="2933275"/>
            <a:chExt cx="4398300" cy="2417850"/>
          </a:xfrm>
        </p:grpSpPr>
        <p:sp>
          <p:nvSpPr>
            <p:cNvPr id="122" name="Google Shape;2377;p95">
              <a:extLst>
                <a:ext uri="{FF2B5EF4-FFF2-40B4-BE49-F238E27FC236}">
                  <a16:creationId xmlns:a16="http://schemas.microsoft.com/office/drawing/2014/main" id="{3443C8D0-C0CB-4C03-B7E2-B34E5E5FCE1A}"/>
                </a:ext>
              </a:extLst>
            </p:cNvPr>
            <p:cNvSpPr/>
            <p:nvPr/>
          </p:nvSpPr>
          <p:spPr>
            <a:xfrm>
              <a:off x="4966250" y="3869200"/>
              <a:ext cx="683600" cy="837525"/>
            </a:xfrm>
            <a:custGeom>
              <a:avLst/>
              <a:gdLst/>
              <a:ahLst/>
              <a:cxnLst/>
              <a:rect l="l" t="t" r="r" b="b"/>
              <a:pathLst>
                <a:path w="27344" h="33501" extrusionOk="0">
                  <a:moveTo>
                    <a:pt x="14991" y="0"/>
                  </a:moveTo>
                  <a:cubicBezTo>
                    <a:pt x="13452" y="0"/>
                    <a:pt x="9553" y="4935"/>
                    <a:pt x="5935" y="11549"/>
                  </a:cubicBezTo>
                  <a:cubicBezTo>
                    <a:pt x="2078" y="18598"/>
                    <a:pt x="1" y="24889"/>
                    <a:pt x="1296" y="25598"/>
                  </a:cubicBezTo>
                  <a:lnTo>
                    <a:pt x="11434" y="33501"/>
                  </a:lnTo>
                  <a:lnTo>
                    <a:pt x="21872" y="20771"/>
                  </a:lnTo>
                  <a:lnTo>
                    <a:pt x="27343" y="3459"/>
                  </a:lnTo>
                  <a:lnTo>
                    <a:pt x="15264" y="66"/>
                  </a:lnTo>
                  <a:cubicBezTo>
                    <a:pt x="15184" y="22"/>
                    <a:pt x="15093" y="0"/>
                    <a:pt x="14991"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8;p95">
              <a:extLst>
                <a:ext uri="{FF2B5EF4-FFF2-40B4-BE49-F238E27FC236}">
                  <a16:creationId xmlns:a16="http://schemas.microsoft.com/office/drawing/2014/main" id="{9CBFFF55-393B-4262-908E-D09B44D9CDBB}"/>
                </a:ext>
              </a:extLst>
            </p:cNvPr>
            <p:cNvSpPr/>
            <p:nvPr/>
          </p:nvSpPr>
          <p:spPr>
            <a:xfrm>
              <a:off x="4968875" y="3153300"/>
              <a:ext cx="4395675" cy="2197825"/>
            </a:xfrm>
            <a:custGeom>
              <a:avLst/>
              <a:gdLst/>
              <a:ahLst/>
              <a:cxnLst/>
              <a:rect l="l" t="t" r="r" b="b"/>
              <a:pathLst>
                <a:path w="175827" h="87913" extrusionOk="0">
                  <a:moveTo>
                    <a:pt x="87913" y="0"/>
                  </a:moveTo>
                  <a:cubicBezTo>
                    <a:pt x="39361" y="0"/>
                    <a:pt x="0" y="39360"/>
                    <a:pt x="0" y="87912"/>
                  </a:cubicBezTo>
                  <a:lnTo>
                    <a:pt x="175826" y="87912"/>
                  </a:lnTo>
                  <a:cubicBezTo>
                    <a:pt x="175826" y="39359"/>
                    <a:pt x="136466" y="0"/>
                    <a:pt x="87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9;p95">
              <a:extLst>
                <a:ext uri="{FF2B5EF4-FFF2-40B4-BE49-F238E27FC236}">
                  <a16:creationId xmlns:a16="http://schemas.microsoft.com/office/drawing/2014/main" id="{8CC065A8-254C-4384-971D-0BD97CFF2413}"/>
                </a:ext>
              </a:extLst>
            </p:cNvPr>
            <p:cNvSpPr/>
            <p:nvPr/>
          </p:nvSpPr>
          <p:spPr>
            <a:xfrm>
              <a:off x="6606075" y="4375225"/>
              <a:ext cx="1355550" cy="583900"/>
            </a:xfrm>
            <a:custGeom>
              <a:avLst/>
              <a:gdLst/>
              <a:ahLst/>
              <a:cxnLst/>
              <a:rect l="l" t="t" r="r" b="b"/>
              <a:pathLst>
                <a:path w="54222" h="23356" extrusionOk="0">
                  <a:moveTo>
                    <a:pt x="21645" y="1"/>
                  </a:moveTo>
                  <a:cubicBezTo>
                    <a:pt x="16980" y="1"/>
                    <a:pt x="12616" y="554"/>
                    <a:pt x="9036" y="1629"/>
                  </a:cubicBezTo>
                  <a:cubicBezTo>
                    <a:pt x="3784" y="3206"/>
                    <a:pt x="651" y="5778"/>
                    <a:pt x="326" y="8778"/>
                  </a:cubicBezTo>
                  <a:cubicBezTo>
                    <a:pt x="1" y="11777"/>
                    <a:pt x="2511" y="14961"/>
                    <a:pt x="7305" y="17626"/>
                  </a:cubicBezTo>
                  <a:cubicBezTo>
                    <a:pt x="12098" y="20290"/>
                    <a:pt x="18783" y="22221"/>
                    <a:pt x="25886" y="22990"/>
                  </a:cubicBezTo>
                  <a:cubicBezTo>
                    <a:pt x="28149" y="23235"/>
                    <a:pt x="30395" y="23356"/>
                    <a:pt x="32575" y="23356"/>
                  </a:cubicBezTo>
                  <a:cubicBezTo>
                    <a:pt x="37241" y="23356"/>
                    <a:pt x="41605" y="22802"/>
                    <a:pt x="45185" y="21727"/>
                  </a:cubicBezTo>
                  <a:cubicBezTo>
                    <a:pt x="50439" y="20150"/>
                    <a:pt x="53573" y="17579"/>
                    <a:pt x="53898" y="14579"/>
                  </a:cubicBezTo>
                  <a:cubicBezTo>
                    <a:pt x="54221" y="11578"/>
                    <a:pt x="51712" y="8396"/>
                    <a:pt x="46918" y="5731"/>
                  </a:cubicBezTo>
                  <a:cubicBezTo>
                    <a:pt x="42125" y="3065"/>
                    <a:pt x="35441" y="1136"/>
                    <a:pt x="28335" y="367"/>
                  </a:cubicBezTo>
                  <a:cubicBezTo>
                    <a:pt x="26072" y="122"/>
                    <a:pt x="23826" y="1"/>
                    <a:pt x="21645"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80;p95">
              <a:extLst>
                <a:ext uri="{FF2B5EF4-FFF2-40B4-BE49-F238E27FC236}">
                  <a16:creationId xmlns:a16="http://schemas.microsoft.com/office/drawing/2014/main" id="{503FFB28-CB6A-4F2B-97E7-00601A6C07EB}"/>
                </a:ext>
              </a:extLst>
            </p:cNvPr>
            <p:cNvSpPr/>
            <p:nvPr/>
          </p:nvSpPr>
          <p:spPr>
            <a:xfrm>
              <a:off x="6617925" y="4500075"/>
              <a:ext cx="1318125" cy="461000"/>
            </a:xfrm>
            <a:custGeom>
              <a:avLst/>
              <a:gdLst/>
              <a:ahLst/>
              <a:cxnLst/>
              <a:rect l="l" t="t" r="r" b="b"/>
              <a:pathLst>
                <a:path w="52725" h="18440" extrusionOk="0">
                  <a:moveTo>
                    <a:pt x="19261" y="1"/>
                  </a:moveTo>
                  <a:cubicBezTo>
                    <a:pt x="15308" y="1"/>
                    <a:pt x="11636" y="342"/>
                    <a:pt x="8572" y="1016"/>
                  </a:cubicBezTo>
                  <a:cubicBezTo>
                    <a:pt x="3498" y="2131"/>
                    <a:pt x="505" y="4065"/>
                    <a:pt x="253" y="6392"/>
                  </a:cubicBezTo>
                  <a:cubicBezTo>
                    <a:pt x="1" y="8720"/>
                    <a:pt x="2510" y="11250"/>
                    <a:pt x="7229" y="13426"/>
                  </a:cubicBezTo>
                  <a:cubicBezTo>
                    <a:pt x="11947" y="15603"/>
                    <a:pt x="18488" y="17246"/>
                    <a:pt x="25412" y="17996"/>
                  </a:cubicBezTo>
                  <a:cubicBezTo>
                    <a:pt x="28156" y="18293"/>
                    <a:pt x="30870" y="18440"/>
                    <a:pt x="33464" y="18440"/>
                  </a:cubicBezTo>
                  <a:cubicBezTo>
                    <a:pt x="37417" y="18440"/>
                    <a:pt x="41089" y="18098"/>
                    <a:pt x="44153" y="17425"/>
                  </a:cubicBezTo>
                  <a:cubicBezTo>
                    <a:pt x="49227" y="16309"/>
                    <a:pt x="52221" y="14374"/>
                    <a:pt x="52473" y="12047"/>
                  </a:cubicBezTo>
                  <a:cubicBezTo>
                    <a:pt x="52725" y="9719"/>
                    <a:pt x="50215" y="7190"/>
                    <a:pt x="45496" y="5015"/>
                  </a:cubicBezTo>
                  <a:cubicBezTo>
                    <a:pt x="40779" y="2838"/>
                    <a:pt x="34238" y="1195"/>
                    <a:pt x="27313" y="444"/>
                  </a:cubicBezTo>
                  <a:cubicBezTo>
                    <a:pt x="24569" y="148"/>
                    <a:pt x="21855" y="1"/>
                    <a:pt x="1926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81;p95">
              <a:extLst>
                <a:ext uri="{FF2B5EF4-FFF2-40B4-BE49-F238E27FC236}">
                  <a16:creationId xmlns:a16="http://schemas.microsoft.com/office/drawing/2014/main" id="{27BA80AE-EF8B-4EC1-B19A-6A54ABAAB631}"/>
                </a:ext>
              </a:extLst>
            </p:cNvPr>
            <p:cNvSpPr/>
            <p:nvPr/>
          </p:nvSpPr>
          <p:spPr>
            <a:xfrm>
              <a:off x="6501275" y="3314900"/>
              <a:ext cx="760000" cy="323825"/>
            </a:xfrm>
            <a:custGeom>
              <a:avLst/>
              <a:gdLst/>
              <a:ahLst/>
              <a:cxnLst/>
              <a:rect l="l" t="t" r="r" b="b"/>
              <a:pathLst>
                <a:path w="30400" h="12953" extrusionOk="0">
                  <a:moveTo>
                    <a:pt x="17512" y="0"/>
                  </a:moveTo>
                  <a:cubicBezTo>
                    <a:pt x="16585" y="0"/>
                    <a:pt x="15639" y="38"/>
                    <a:pt x="14688" y="114"/>
                  </a:cubicBezTo>
                  <a:cubicBezTo>
                    <a:pt x="10693" y="437"/>
                    <a:pt x="6915" y="1415"/>
                    <a:pt x="4187" y="2835"/>
                  </a:cubicBezTo>
                  <a:cubicBezTo>
                    <a:pt x="1457" y="4255"/>
                    <a:pt x="0" y="6001"/>
                    <a:pt x="136" y="7688"/>
                  </a:cubicBezTo>
                  <a:cubicBezTo>
                    <a:pt x="273" y="9375"/>
                    <a:pt x="1990" y="10866"/>
                    <a:pt x="4910" y="11831"/>
                  </a:cubicBezTo>
                  <a:cubicBezTo>
                    <a:pt x="7136" y="12567"/>
                    <a:pt x="9921" y="12952"/>
                    <a:pt x="12888" y="12952"/>
                  </a:cubicBezTo>
                  <a:cubicBezTo>
                    <a:pt x="13816" y="12952"/>
                    <a:pt x="14761" y="12914"/>
                    <a:pt x="15712" y="12838"/>
                  </a:cubicBezTo>
                  <a:cubicBezTo>
                    <a:pt x="19706" y="12516"/>
                    <a:pt x="23484" y="11538"/>
                    <a:pt x="26214" y="10117"/>
                  </a:cubicBezTo>
                  <a:cubicBezTo>
                    <a:pt x="28943" y="8698"/>
                    <a:pt x="30399" y="6952"/>
                    <a:pt x="30263" y="5265"/>
                  </a:cubicBezTo>
                  <a:cubicBezTo>
                    <a:pt x="30129" y="3577"/>
                    <a:pt x="28411" y="2086"/>
                    <a:pt x="25490" y="1121"/>
                  </a:cubicBezTo>
                  <a:cubicBezTo>
                    <a:pt x="23265" y="386"/>
                    <a:pt x="20479" y="0"/>
                    <a:pt x="1751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82;p95">
              <a:extLst>
                <a:ext uri="{FF2B5EF4-FFF2-40B4-BE49-F238E27FC236}">
                  <a16:creationId xmlns:a16="http://schemas.microsoft.com/office/drawing/2014/main" id="{22FB8429-1566-4D9A-A555-BB255EF586AA}"/>
                </a:ext>
              </a:extLst>
            </p:cNvPr>
            <p:cNvSpPr/>
            <p:nvPr/>
          </p:nvSpPr>
          <p:spPr>
            <a:xfrm>
              <a:off x="6514425" y="3385575"/>
              <a:ext cx="739425" cy="253775"/>
            </a:xfrm>
            <a:custGeom>
              <a:avLst/>
              <a:gdLst/>
              <a:ahLst/>
              <a:cxnLst/>
              <a:rect l="l" t="t" r="r" b="b"/>
              <a:pathLst>
                <a:path w="29577" h="10151" extrusionOk="0">
                  <a:moveTo>
                    <a:pt x="17817" y="1"/>
                  </a:moveTo>
                  <a:cubicBezTo>
                    <a:pt x="16700" y="1"/>
                    <a:pt x="15551" y="47"/>
                    <a:pt x="14391" y="140"/>
                  </a:cubicBezTo>
                  <a:cubicBezTo>
                    <a:pt x="10497" y="454"/>
                    <a:pt x="6804" y="1275"/>
                    <a:pt x="4125" y="2422"/>
                  </a:cubicBezTo>
                  <a:cubicBezTo>
                    <a:pt x="1445" y="3569"/>
                    <a:pt x="0" y="4948"/>
                    <a:pt x="105" y="6257"/>
                  </a:cubicBezTo>
                  <a:cubicBezTo>
                    <a:pt x="211" y="7566"/>
                    <a:pt x="1859" y="8696"/>
                    <a:pt x="4686" y="9401"/>
                  </a:cubicBezTo>
                  <a:cubicBezTo>
                    <a:pt x="6672" y="9895"/>
                    <a:pt x="9126" y="10151"/>
                    <a:pt x="11759" y="10151"/>
                  </a:cubicBezTo>
                  <a:cubicBezTo>
                    <a:pt x="12876" y="10151"/>
                    <a:pt x="14026" y="10104"/>
                    <a:pt x="15186" y="10011"/>
                  </a:cubicBezTo>
                  <a:cubicBezTo>
                    <a:pt x="19080" y="9697"/>
                    <a:pt x="22772" y="8877"/>
                    <a:pt x="25452" y="7730"/>
                  </a:cubicBezTo>
                  <a:cubicBezTo>
                    <a:pt x="28132" y="6582"/>
                    <a:pt x="29577" y="5203"/>
                    <a:pt x="29472" y="3894"/>
                  </a:cubicBezTo>
                  <a:cubicBezTo>
                    <a:pt x="29366" y="2585"/>
                    <a:pt x="27719" y="1455"/>
                    <a:pt x="24891" y="750"/>
                  </a:cubicBezTo>
                  <a:cubicBezTo>
                    <a:pt x="22904" y="257"/>
                    <a:pt x="20451" y="1"/>
                    <a:pt x="17817"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83;p95">
              <a:extLst>
                <a:ext uri="{FF2B5EF4-FFF2-40B4-BE49-F238E27FC236}">
                  <a16:creationId xmlns:a16="http://schemas.microsoft.com/office/drawing/2014/main" id="{2AACCA22-36D9-4AD7-9B49-6044B59860F6}"/>
                </a:ext>
              </a:extLst>
            </p:cNvPr>
            <p:cNvSpPr/>
            <p:nvPr/>
          </p:nvSpPr>
          <p:spPr>
            <a:xfrm>
              <a:off x="7954550" y="4124300"/>
              <a:ext cx="904500" cy="528450"/>
            </a:xfrm>
            <a:custGeom>
              <a:avLst/>
              <a:gdLst/>
              <a:ahLst/>
              <a:cxnLst/>
              <a:rect l="l" t="t" r="r" b="b"/>
              <a:pathLst>
                <a:path w="36180" h="21138" extrusionOk="0">
                  <a:moveTo>
                    <a:pt x="7821" y="1"/>
                  </a:moveTo>
                  <a:cubicBezTo>
                    <a:pt x="4184" y="1"/>
                    <a:pt x="1689" y="1039"/>
                    <a:pt x="860" y="2905"/>
                  </a:cubicBezTo>
                  <a:cubicBezTo>
                    <a:pt x="0" y="4835"/>
                    <a:pt x="993" y="7494"/>
                    <a:pt x="3618" y="10295"/>
                  </a:cubicBezTo>
                  <a:cubicBezTo>
                    <a:pt x="6242" y="13098"/>
                    <a:pt x="10284" y="15813"/>
                    <a:pt x="14854" y="17846"/>
                  </a:cubicBezTo>
                  <a:cubicBezTo>
                    <a:pt x="19424" y="19879"/>
                    <a:pt x="24147" y="21062"/>
                    <a:pt x="27986" y="21134"/>
                  </a:cubicBezTo>
                  <a:cubicBezTo>
                    <a:pt x="28112" y="21136"/>
                    <a:pt x="28237" y="21138"/>
                    <a:pt x="28360" y="21138"/>
                  </a:cubicBezTo>
                  <a:cubicBezTo>
                    <a:pt x="31995" y="21138"/>
                    <a:pt x="34490" y="20101"/>
                    <a:pt x="35322" y="18234"/>
                  </a:cubicBezTo>
                  <a:cubicBezTo>
                    <a:pt x="36179" y="16305"/>
                    <a:pt x="35187" y="13646"/>
                    <a:pt x="32563" y="10844"/>
                  </a:cubicBezTo>
                  <a:cubicBezTo>
                    <a:pt x="29938" y="8042"/>
                    <a:pt x="25896" y="5325"/>
                    <a:pt x="21327" y="3293"/>
                  </a:cubicBezTo>
                  <a:cubicBezTo>
                    <a:pt x="16757" y="1261"/>
                    <a:pt x="12034" y="78"/>
                    <a:pt x="8195" y="5"/>
                  </a:cubicBezTo>
                  <a:cubicBezTo>
                    <a:pt x="8069" y="2"/>
                    <a:pt x="7945" y="1"/>
                    <a:pt x="782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4;p95">
              <a:extLst>
                <a:ext uri="{FF2B5EF4-FFF2-40B4-BE49-F238E27FC236}">
                  <a16:creationId xmlns:a16="http://schemas.microsoft.com/office/drawing/2014/main" id="{0291D412-F1B9-43AB-A3C8-05FAF1D363EC}"/>
                </a:ext>
              </a:extLst>
            </p:cNvPr>
            <p:cNvSpPr/>
            <p:nvPr/>
          </p:nvSpPr>
          <p:spPr>
            <a:xfrm>
              <a:off x="7952100" y="4195200"/>
              <a:ext cx="873100" cy="468225"/>
            </a:xfrm>
            <a:custGeom>
              <a:avLst/>
              <a:gdLst/>
              <a:ahLst/>
              <a:cxnLst/>
              <a:rect l="l" t="t" r="r" b="b"/>
              <a:pathLst>
                <a:path w="34924" h="18729" extrusionOk="0">
                  <a:moveTo>
                    <a:pt x="5575" y="1"/>
                  </a:moveTo>
                  <a:cubicBezTo>
                    <a:pt x="2951" y="1"/>
                    <a:pt x="1216" y="659"/>
                    <a:pt x="667" y="1893"/>
                  </a:cubicBezTo>
                  <a:cubicBezTo>
                    <a:pt x="1" y="3390"/>
                    <a:pt x="1131" y="5613"/>
                    <a:pt x="3810" y="8073"/>
                  </a:cubicBezTo>
                  <a:cubicBezTo>
                    <a:pt x="6489" y="10533"/>
                    <a:pt x="10496" y="13029"/>
                    <a:pt x="14952" y="15010"/>
                  </a:cubicBezTo>
                  <a:cubicBezTo>
                    <a:pt x="19406" y="16990"/>
                    <a:pt x="23943" y="18297"/>
                    <a:pt x="27564" y="18639"/>
                  </a:cubicBezTo>
                  <a:cubicBezTo>
                    <a:pt x="28197" y="18699"/>
                    <a:pt x="28793" y="18728"/>
                    <a:pt x="29349" y="18728"/>
                  </a:cubicBezTo>
                  <a:cubicBezTo>
                    <a:pt x="31973" y="18728"/>
                    <a:pt x="33708" y="18071"/>
                    <a:pt x="34258" y="16836"/>
                  </a:cubicBezTo>
                  <a:cubicBezTo>
                    <a:pt x="34924" y="15338"/>
                    <a:pt x="33794" y="13115"/>
                    <a:pt x="31114" y="10656"/>
                  </a:cubicBezTo>
                  <a:cubicBezTo>
                    <a:pt x="28436" y="8195"/>
                    <a:pt x="24427" y="5700"/>
                    <a:pt x="19973" y="3720"/>
                  </a:cubicBezTo>
                  <a:cubicBezTo>
                    <a:pt x="15519" y="1737"/>
                    <a:pt x="10982" y="433"/>
                    <a:pt x="7361" y="90"/>
                  </a:cubicBezTo>
                  <a:cubicBezTo>
                    <a:pt x="6728" y="30"/>
                    <a:pt x="6132" y="1"/>
                    <a:pt x="5575"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5;p95">
              <a:extLst>
                <a:ext uri="{FF2B5EF4-FFF2-40B4-BE49-F238E27FC236}">
                  <a16:creationId xmlns:a16="http://schemas.microsoft.com/office/drawing/2014/main" id="{42FF0177-52B3-469C-B7C0-7D1F148D7CC2}"/>
                </a:ext>
              </a:extLst>
            </p:cNvPr>
            <p:cNvSpPr/>
            <p:nvPr/>
          </p:nvSpPr>
          <p:spPr>
            <a:xfrm>
              <a:off x="5332250" y="3915725"/>
              <a:ext cx="656825" cy="747200"/>
            </a:xfrm>
            <a:custGeom>
              <a:avLst/>
              <a:gdLst/>
              <a:ahLst/>
              <a:cxnLst/>
              <a:rect l="l" t="t" r="r" b="b"/>
              <a:pathLst>
                <a:path w="26273" h="29888" extrusionOk="0">
                  <a:moveTo>
                    <a:pt x="21871" y="1"/>
                  </a:moveTo>
                  <a:cubicBezTo>
                    <a:pt x="20453" y="1"/>
                    <a:pt x="18731" y="530"/>
                    <a:pt x="16828" y="1575"/>
                  </a:cubicBezTo>
                  <a:cubicBezTo>
                    <a:pt x="13604" y="3346"/>
                    <a:pt x="10122" y="6453"/>
                    <a:pt x="7151" y="10212"/>
                  </a:cubicBezTo>
                  <a:cubicBezTo>
                    <a:pt x="4179" y="13972"/>
                    <a:pt x="1959" y="18075"/>
                    <a:pt x="981" y="21621"/>
                  </a:cubicBezTo>
                  <a:cubicBezTo>
                    <a:pt x="1" y="25166"/>
                    <a:pt x="343" y="27863"/>
                    <a:pt x="1930" y="29119"/>
                  </a:cubicBezTo>
                  <a:cubicBezTo>
                    <a:pt x="2580" y="29633"/>
                    <a:pt x="3418" y="29888"/>
                    <a:pt x="4402" y="29888"/>
                  </a:cubicBezTo>
                  <a:cubicBezTo>
                    <a:pt x="5820" y="29888"/>
                    <a:pt x="7542" y="29359"/>
                    <a:pt x="9445" y="28314"/>
                  </a:cubicBezTo>
                  <a:cubicBezTo>
                    <a:pt x="12669" y="26542"/>
                    <a:pt x="16151" y="23436"/>
                    <a:pt x="19123" y="19676"/>
                  </a:cubicBezTo>
                  <a:cubicBezTo>
                    <a:pt x="22094" y="15917"/>
                    <a:pt x="24314" y="11814"/>
                    <a:pt x="25294" y="8267"/>
                  </a:cubicBezTo>
                  <a:cubicBezTo>
                    <a:pt x="26272" y="4723"/>
                    <a:pt x="25930" y="2024"/>
                    <a:pt x="24343" y="770"/>
                  </a:cubicBezTo>
                  <a:cubicBezTo>
                    <a:pt x="23693" y="256"/>
                    <a:pt x="22855" y="1"/>
                    <a:pt x="21871"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6;p95">
              <a:extLst>
                <a:ext uri="{FF2B5EF4-FFF2-40B4-BE49-F238E27FC236}">
                  <a16:creationId xmlns:a16="http://schemas.microsoft.com/office/drawing/2014/main" id="{60418E0E-0881-467C-B17A-5ABA613A70D6}"/>
                </a:ext>
              </a:extLst>
            </p:cNvPr>
            <p:cNvSpPr/>
            <p:nvPr/>
          </p:nvSpPr>
          <p:spPr>
            <a:xfrm>
              <a:off x="5389550" y="3958450"/>
              <a:ext cx="609325" cy="714825"/>
            </a:xfrm>
            <a:custGeom>
              <a:avLst/>
              <a:gdLst/>
              <a:ahLst/>
              <a:cxnLst/>
              <a:rect l="l" t="t" r="r" b="b"/>
              <a:pathLst>
                <a:path w="24373" h="28593" extrusionOk="0">
                  <a:moveTo>
                    <a:pt x="21550" y="0"/>
                  </a:moveTo>
                  <a:cubicBezTo>
                    <a:pt x="20276" y="0"/>
                    <a:pt x="18583" y="655"/>
                    <a:pt x="16627" y="1931"/>
                  </a:cubicBezTo>
                  <a:cubicBezTo>
                    <a:pt x="13707" y="3833"/>
                    <a:pt x="10440" y="6961"/>
                    <a:pt x="7543" y="10624"/>
                  </a:cubicBezTo>
                  <a:cubicBezTo>
                    <a:pt x="4645" y="14289"/>
                    <a:pt x="2357" y="18191"/>
                    <a:pt x="1179" y="21471"/>
                  </a:cubicBezTo>
                  <a:cubicBezTo>
                    <a:pt x="1" y="24750"/>
                    <a:pt x="32" y="27139"/>
                    <a:pt x="1264" y="28113"/>
                  </a:cubicBezTo>
                  <a:cubicBezTo>
                    <a:pt x="1669" y="28434"/>
                    <a:pt x="2195" y="28593"/>
                    <a:pt x="2821" y="28593"/>
                  </a:cubicBezTo>
                  <a:cubicBezTo>
                    <a:pt x="4096" y="28593"/>
                    <a:pt x="5789" y="27937"/>
                    <a:pt x="7746" y="26662"/>
                  </a:cubicBezTo>
                  <a:cubicBezTo>
                    <a:pt x="10666" y="24760"/>
                    <a:pt x="13933" y="21632"/>
                    <a:pt x="16831" y="17967"/>
                  </a:cubicBezTo>
                  <a:cubicBezTo>
                    <a:pt x="19728" y="14304"/>
                    <a:pt x="22017" y="10402"/>
                    <a:pt x="23194" y="7123"/>
                  </a:cubicBezTo>
                  <a:cubicBezTo>
                    <a:pt x="24373" y="3843"/>
                    <a:pt x="24341" y="1454"/>
                    <a:pt x="23109" y="480"/>
                  </a:cubicBezTo>
                  <a:cubicBezTo>
                    <a:pt x="22703" y="159"/>
                    <a:pt x="22177" y="0"/>
                    <a:pt x="215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7;p95">
              <a:extLst>
                <a:ext uri="{FF2B5EF4-FFF2-40B4-BE49-F238E27FC236}">
                  <a16:creationId xmlns:a16="http://schemas.microsoft.com/office/drawing/2014/main" id="{D644ADA5-7438-4E2B-B5F2-709F2BA818BD}"/>
                </a:ext>
              </a:extLst>
            </p:cNvPr>
            <p:cNvSpPr/>
            <p:nvPr/>
          </p:nvSpPr>
          <p:spPr>
            <a:xfrm>
              <a:off x="7152675" y="3867050"/>
              <a:ext cx="457550" cy="279775"/>
            </a:xfrm>
            <a:custGeom>
              <a:avLst/>
              <a:gdLst/>
              <a:ahLst/>
              <a:cxnLst/>
              <a:rect l="l" t="t" r="r" b="b"/>
              <a:pathLst>
                <a:path w="18302" h="11191" extrusionOk="0">
                  <a:moveTo>
                    <a:pt x="7632" y="1"/>
                  </a:moveTo>
                  <a:cubicBezTo>
                    <a:pt x="6126" y="1"/>
                    <a:pt x="4698" y="245"/>
                    <a:pt x="3494" y="722"/>
                  </a:cubicBezTo>
                  <a:cubicBezTo>
                    <a:pt x="1652" y="1451"/>
                    <a:pt x="482" y="2664"/>
                    <a:pt x="241" y="4093"/>
                  </a:cubicBezTo>
                  <a:cubicBezTo>
                    <a:pt x="1" y="5522"/>
                    <a:pt x="708" y="7052"/>
                    <a:pt x="2208" y="8344"/>
                  </a:cubicBezTo>
                  <a:cubicBezTo>
                    <a:pt x="3709" y="9636"/>
                    <a:pt x="5880" y="10587"/>
                    <a:pt x="8242" y="10985"/>
                  </a:cubicBezTo>
                  <a:cubicBezTo>
                    <a:pt x="9057" y="11122"/>
                    <a:pt x="9872" y="11190"/>
                    <a:pt x="10665" y="11190"/>
                  </a:cubicBezTo>
                  <a:cubicBezTo>
                    <a:pt x="12173" y="11190"/>
                    <a:pt x="13603" y="10945"/>
                    <a:pt x="14808" y="10468"/>
                  </a:cubicBezTo>
                  <a:cubicBezTo>
                    <a:pt x="16650" y="9739"/>
                    <a:pt x="17820" y="8527"/>
                    <a:pt x="18061" y="7098"/>
                  </a:cubicBezTo>
                  <a:cubicBezTo>
                    <a:pt x="18302" y="5669"/>
                    <a:pt x="17594" y="4139"/>
                    <a:pt x="16093" y="2847"/>
                  </a:cubicBezTo>
                  <a:cubicBezTo>
                    <a:pt x="14594" y="1554"/>
                    <a:pt x="12422" y="604"/>
                    <a:pt x="10059" y="206"/>
                  </a:cubicBezTo>
                  <a:cubicBezTo>
                    <a:pt x="9243" y="69"/>
                    <a:pt x="8426" y="1"/>
                    <a:pt x="7632"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8;p95">
              <a:extLst>
                <a:ext uri="{FF2B5EF4-FFF2-40B4-BE49-F238E27FC236}">
                  <a16:creationId xmlns:a16="http://schemas.microsoft.com/office/drawing/2014/main" id="{22D2D755-00BB-4B76-A8BA-3BEC2C1735CA}"/>
                </a:ext>
              </a:extLst>
            </p:cNvPr>
            <p:cNvSpPr/>
            <p:nvPr/>
          </p:nvSpPr>
          <p:spPr>
            <a:xfrm>
              <a:off x="7154575" y="3926375"/>
              <a:ext cx="443625" cy="221525"/>
            </a:xfrm>
            <a:custGeom>
              <a:avLst/>
              <a:gdLst/>
              <a:ahLst/>
              <a:cxnLst/>
              <a:rect l="l" t="t" r="r" b="b"/>
              <a:pathLst>
                <a:path w="17745" h="8861" extrusionOk="0">
                  <a:moveTo>
                    <a:pt x="6665" y="0"/>
                  </a:moveTo>
                  <a:cubicBezTo>
                    <a:pt x="5412" y="0"/>
                    <a:pt x="4235" y="147"/>
                    <a:pt x="3229" y="438"/>
                  </a:cubicBezTo>
                  <a:cubicBezTo>
                    <a:pt x="1469" y="948"/>
                    <a:pt x="374" y="1858"/>
                    <a:pt x="187" y="2966"/>
                  </a:cubicBezTo>
                  <a:cubicBezTo>
                    <a:pt x="1" y="4075"/>
                    <a:pt x="735" y="5293"/>
                    <a:pt x="2232" y="6352"/>
                  </a:cubicBezTo>
                  <a:cubicBezTo>
                    <a:pt x="3729" y="7410"/>
                    <a:pt x="5864" y="8224"/>
                    <a:pt x="8167" y="8612"/>
                  </a:cubicBezTo>
                  <a:cubicBezTo>
                    <a:pt x="9154" y="8778"/>
                    <a:pt x="10138" y="8861"/>
                    <a:pt x="11079" y="8861"/>
                  </a:cubicBezTo>
                  <a:cubicBezTo>
                    <a:pt x="12332" y="8861"/>
                    <a:pt x="13509" y="8714"/>
                    <a:pt x="14515" y="8423"/>
                  </a:cubicBezTo>
                  <a:cubicBezTo>
                    <a:pt x="16276" y="7913"/>
                    <a:pt x="17371" y="7004"/>
                    <a:pt x="17557" y="5895"/>
                  </a:cubicBezTo>
                  <a:cubicBezTo>
                    <a:pt x="17744" y="4786"/>
                    <a:pt x="17008" y="3568"/>
                    <a:pt x="15512" y="2509"/>
                  </a:cubicBezTo>
                  <a:cubicBezTo>
                    <a:pt x="14015" y="1451"/>
                    <a:pt x="11881" y="637"/>
                    <a:pt x="9576" y="249"/>
                  </a:cubicBezTo>
                  <a:cubicBezTo>
                    <a:pt x="8589" y="83"/>
                    <a:pt x="7606" y="0"/>
                    <a:pt x="666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9;p95">
              <a:extLst>
                <a:ext uri="{FF2B5EF4-FFF2-40B4-BE49-F238E27FC236}">
                  <a16:creationId xmlns:a16="http://schemas.microsoft.com/office/drawing/2014/main" id="{2429DD6A-A724-47EE-916C-639CC2370819}"/>
                </a:ext>
              </a:extLst>
            </p:cNvPr>
            <p:cNvSpPr/>
            <p:nvPr/>
          </p:nvSpPr>
          <p:spPr>
            <a:xfrm>
              <a:off x="7376575" y="3612575"/>
              <a:ext cx="175925" cy="104600"/>
            </a:xfrm>
            <a:custGeom>
              <a:avLst/>
              <a:gdLst/>
              <a:ahLst/>
              <a:cxnLst/>
              <a:rect l="l" t="t" r="r" b="b"/>
              <a:pathLst>
                <a:path w="7037" h="4184" extrusionOk="0">
                  <a:moveTo>
                    <a:pt x="2951" y="0"/>
                  </a:moveTo>
                  <a:cubicBezTo>
                    <a:pt x="1506" y="0"/>
                    <a:pt x="344" y="606"/>
                    <a:pt x="188" y="1531"/>
                  </a:cubicBezTo>
                  <a:cubicBezTo>
                    <a:pt x="0" y="2643"/>
                    <a:pt x="1339" y="3795"/>
                    <a:pt x="3178" y="4106"/>
                  </a:cubicBezTo>
                  <a:cubicBezTo>
                    <a:pt x="3489" y="4159"/>
                    <a:pt x="3795" y="4184"/>
                    <a:pt x="4088" y="4184"/>
                  </a:cubicBezTo>
                  <a:cubicBezTo>
                    <a:pt x="5532" y="4184"/>
                    <a:pt x="6693" y="3578"/>
                    <a:pt x="6849" y="2654"/>
                  </a:cubicBezTo>
                  <a:cubicBezTo>
                    <a:pt x="7037" y="1541"/>
                    <a:pt x="5698" y="387"/>
                    <a:pt x="3859" y="77"/>
                  </a:cubicBezTo>
                  <a:cubicBezTo>
                    <a:pt x="3549" y="25"/>
                    <a:pt x="3244" y="0"/>
                    <a:pt x="295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90;p95">
              <a:extLst>
                <a:ext uri="{FF2B5EF4-FFF2-40B4-BE49-F238E27FC236}">
                  <a16:creationId xmlns:a16="http://schemas.microsoft.com/office/drawing/2014/main" id="{7E6EC34F-82BD-4B4A-BEB2-59F66D8FB322}"/>
                </a:ext>
              </a:extLst>
            </p:cNvPr>
            <p:cNvSpPr/>
            <p:nvPr/>
          </p:nvSpPr>
          <p:spPr>
            <a:xfrm>
              <a:off x="7381475" y="3635150"/>
              <a:ext cx="162325" cy="82025"/>
            </a:xfrm>
            <a:custGeom>
              <a:avLst/>
              <a:gdLst/>
              <a:ahLst/>
              <a:cxnLst/>
              <a:rect l="l" t="t" r="r" b="b"/>
              <a:pathLst>
                <a:path w="6493" h="3281" extrusionOk="0">
                  <a:moveTo>
                    <a:pt x="2600" y="0"/>
                  </a:moveTo>
                  <a:cubicBezTo>
                    <a:pt x="1399" y="0"/>
                    <a:pt x="394" y="420"/>
                    <a:pt x="1" y="1094"/>
                  </a:cubicBezTo>
                  <a:cubicBezTo>
                    <a:pt x="190" y="2046"/>
                    <a:pt x="1401" y="2937"/>
                    <a:pt x="2984" y="3203"/>
                  </a:cubicBezTo>
                  <a:cubicBezTo>
                    <a:pt x="3294" y="3256"/>
                    <a:pt x="3599" y="3280"/>
                    <a:pt x="3892" y="3280"/>
                  </a:cubicBezTo>
                  <a:cubicBezTo>
                    <a:pt x="5093" y="3280"/>
                    <a:pt x="6099" y="2861"/>
                    <a:pt x="6493" y="2188"/>
                  </a:cubicBezTo>
                  <a:cubicBezTo>
                    <a:pt x="6305" y="1235"/>
                    <a:pt x="5092" y="345"/>
                    <a:pt x="3510" y="78"/>
                  </a:cubicBezTo>
                  <a:cubicBezTo>
                    <a:pt x="3199" y="26"/>
                    <a:pt x="2893" y="0"/>
                    <a:pt x="260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91;p95">
              <a:extLst>
                <a:ext uri="{FF2B5EF4-FFF2-40B4-BE49-F238E27FC236}">
                  <a16:creationId xmlns:a16="http://schemas.microsoft.com/office/drawing/2014/main" id="{89B2EFB1-326C-41D2-9436-F5A29FEE79B6}"/>
                </a:ext>
              </a:extLst>
            </p:cNvPr>
            <p:cNvSpPr/>
            <p:nvPr/>
          </p:nvSpPr>
          <p:spPr>
            <a:xfrm>
              <a:off x="7797575" y="3852225"/>
              <a:ext cx="175925" cy="104625"/>
            </a:xfrm>
            <a:custGeom>
              <a:avLst/>
              <a:gdLst/>
              <a:ahLst/>
              <a:cxnLst/>
              <a:rect l="l" t="t" r="r" b="b"/>
              <a:pathLst>
                <a:path w="7037" h="4185" extrusionOk="0">
                  <a:moveTo>
                    <a:pt x="2952" y="0"/>
                  </a:moveTo>
                  <a:cubicBezTo>
                    <a:pt x="1507" y="0"/>
                    <a:pt x="344" y="606"/>
                    <a:pt x="188" y="1531"/>
                  </a:cubicBezTo>
                  <a:cubicBezTo>
                    <a:pt x="0" y="2644"/>
                    <a:pt x="1339" y="3797"/>
                    <a:pt x="3180" y="4107"/>
                  </a:cubicBezTo>
                  <a:cubicBezTo>
                    <a:pt x="3490" y="4160"/>
                    <a:pt x="3794" y="4185"/>
                    <a:pt x="4087" y="4185"/>
                  </a:cubicBezTo>
                  <a:cubicBezTo>
                    <a:pt x="5531" y="4185"/>
                    <a:pt x="6693" y="3579"/>
                    <a:pt x="6849" y="2654"/>
                  </a:cubicBezTo>
                  <a:cubicBezTo>
                    <a:pt x="7037" y="1541"/>
                    <a:pt x="5698" y="388"/>
                    <a:pt x="3859" y="77"/>
                  </a:cubicBezTo>
                  <a:cubicBezTo>
                    <a:pt x="3549" y="25"/>
                    <a:pt x="3244" y="0"/>
                    <a:pt x="2952"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92;p95">
              <a:extLst>
                <a:ext uri="{FF2B5EF4-FFF2-40B4-BE49-F238E27FC236}">
                  <a16:creationId xmlns:a16="http://schemas.microsoft.com/office/drawing/2014/main" id="{A8F6BD6D-A751-46DD-9778-91BE9409578C}"/>
                </a:ext>
              </a:extLst>
            </p:cNvPr>
            <p:cNvSpPr/>
            <p:nvPr/>
          </p:nvSpPr>
          <p:spPr>
            <a:xfrm>
              <a:off x="7802525" y="3874800"/>
              <a:ext cx="162275" cy="82050"/>
            </a:xfrm>
            <a:custGeom>
              <a:avLst/>
              <a:gdLst/>
              <a:ahLst/>
              <a:cxnLst/>
              <a:rect l="l" t="t" r="r" b="b"/>
              <a:pathLst>
                <a:path w="6491" h="3282" extrusionOk="0">
                  <a:moveTo>
                    <a:pt x="2601" y="1"/>
                  </a:moveTo>
                  <a:cubicBezTo>
                    <a:pt x="1399" y="1"/>
                    <a:pt x="393" y="420"/>
                    <a:pt x="0" y="1093"/>
                  </a:cubicBezTo>
                  <a:cubicBezTo>
                    <a:pt x="188" y="2046"/>
                    <a:pt x="1399" y="2938"/>
                    <a:pt x="2982" y="3204"/>
                  </a:cubicBezTo>
                  <a:cubicBezTo>
                    <a:pt x="3292" y="3257"/>
                    <a:pt x="3597" y="3282"/>
                    <a:pt x="3890" y="3282"/>
                  </a:cubicBezTo>
                  <a:cubicBezTo>
                    <a:pt x="5092" y="3282"/>
                    <a:pt x="6098" y="2863"/>
                    <a:pt x="6491" y="2189"/>
                  </a:cubicBezTo>
                  <a:cubicBezTo>
                    <a:pt x="6303" y="1237"/>
                    <a:pt x="5092" y="346"/>
                    <a:pt x="3509" y="78"/>
                  </a:cubicBezTo>
                  <a:cubicBezTo>
                    <a:pt x="3199" y="26"/>
                    <a:pt x="2894" y="1"/>
                    <a:pt x="2601" y="1"/>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93;p95">
              <a:extLst>
                <a:ext uri="{FF2B5EF4-FFF2-40B4-BE49-F238E27FC236}">
                  <a16:creationId xmlns:a16="http://schemas.microsoft.com/office/drawing/2014/main" id="{0AE11D96-23F0-4A01-872B-952725BFED86}"/>
                </a:ext>
              </a:extLst>
            </p:cNvPr>
            <p:cNvSpPr/>
            <p:nvPr/>
          </p:nvSpPr>
          <p:spPr>
            <a:xfrm>
              <a:off x="6532025" y="4269425"/>
              <a:ext cx="174475" cy="122325"/>
            </a:xfrm>
            <a:custGeom>
              <a:avLst/>
              <a:gdLst/>
              <a:ahLst/>
              <a:cxnLst/>
              <a:rect l="l" t="t" r="r" b="b"/>
              <a:pathLst>
                <a:path w="6979" h="4893" extrusionOk="0">
                  <a:moveTo>
                    <a:pt x="4769" y="0"/>
                  </a:moveTo>
                  <a:cubicBezTo>
                    <a:pt x="4069" y="0"/>
                    <a:pt x="3251" y="225"/>
                    <a:pt x="2467" y="677"/>
                  </a:cubicBezTo>
                  <a:cubicBezTo>
                    <a:pt x="851" y="1611"/>
                    <a:pt x="1" y="3159"/>
                    <a:pt x="565" y="4136"/>
                  </a:cubicBezTo>
                  <a:cubicBezTo>
                    <a:pt x="856" y="4639"/>
                    <a:pt x="1465" y="4893"/>
                    <a:pt x="2208" y="4893"/>
                  </a:cubicBezTo>
                  <a:cubicBezTo>
                    <a:pt x="2908" y="4893"/>
                    <a:pt x="3727" y="4668"/>
                    <a:pt x="4511" y="4215"/>
                  </a:cubicBezTo>
                  <a:cubicBezTo>
                    <a:pt x="6126" y="3283"/>
                    <a:pt x="6978" y="1734"/>
                    <a:pt x="6413" y="758"/>
                  </a:cubicBezTo>
                  <a:cubicBezTo>
                    <a:pt x="6122" y="254"/>
                    <a:pt x="5513" y="0"/>
                    <a:pt x="4769"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4;p95">
              <a:extLst>
                <a:ext uri="{FF2B5EF4-FFF2-40B4-BE49-F238E27FC236}">
                  <a16:creationId xmlns:a16="http://schemas.microsoft.com/office/drawing/2014/main" id="{B22D943E-7263-43C4-BD15-2C0822E9D17D}"/>
                </a:ext>
              </a:extLst>
            </p:cNvPr>
            <p:cNvSpPr/>
            <p:nvPr/>
          </p:nvSpPr>
          <p:spPr>
            <a:xfrm>
              <a:off x="6549800" y="4289250"/>
              <a:ext cx="150350" cy="102500"/>
            </a:xfrm>
            <a:custGeom>
              <a:avLst/>
              <a:gdLst/>
              <a:ahLst/>
              <a:cxnLst/>
              <a:rect l="l" t="t" r="r" b="b"/>
              <a:pathLst>
                <a:path w="6014" h="4100" extrusionOk="0">
                  <a:moveTo>
                    <a:pt x="4517" y="0"/>
                  </a:moveTo>
                  <a:cubicBezTo>
                    <a:pt x="3816" y="0"/>
                    <a:pt x="2997" y="225"/>
                    <a:pt x="2214" y="678"/>
                  </a:cubicBezTo>
                  <a:cubicBezTo>
                    <a:pt x="825" y="1481"/>
                    <a:pt x="0" y="2739"/>
                    <a:pt x="156" y="3697"/>
                  </a:cubicBezTo>
                  <a:cubicBezTo>
                    <a:pt x="484" y="3965"/>
                    <a:pt x="955" y="4100"/>
                    <a:pt x="1497" y="4100"/>
                  </a:cubicBezTo>
                  <a:cubicBezTo>
                    <a:pt x="2198" y="4100"/>
                    <a:pt x="3017" y="3875"/>
                    <a:pt x="3800" y="3422"/>
                  </a:cubicBezTo>
                  <a:cubicBezTo>
                    <a:pt x="5189" y="2620"/>
                    <a:pt x="6014" y="1361"/>
                    <a:pt x="5858" y="403"/>
                  </a:cubicBezTo>
                  <a:cubicBezTo>
                    <a:pt x="5530" y="135"/>
                    <a:pt x="5059" y="0"/>
                    <a:pt x="451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5;p95">
              <a:extLst>
                <a:ext uri="{FF2B5EF4-FFF2-40B4-BE49-F238E27FC236}">
                  <a16:creationId xmlns:a16="http://schemas.microsoft.com/office/drawing/2014/main" id="{5EC9A1A2-055D-40F4-83D5-919DA29F61C2}"/>
                </a:ext>
              </a:extLst>
            </p:cNvPr>
            <p:cNvSpPr/>
            <p:nvPr/>
          </p:nvSpPr>
          <p:spPr>
            <a:xfrm>
              <a:off x="7448500" y="3263800"/>
              <a:ext cx="255000" cy="107650"/>
            </a:xfrm>
            <a:custGeom>
              <a:avLst/>
              <a:gdLst/>
              <a:ahLst/>
              <a:cxnLst/>
              <a:rect l="l" t="t" r="r" b="b"/>
              <a:pathLst>
                <a:path w="10200" h="4306" extrusionOk="0">
                  <a:moveTo>
                    <a:pt x="3517" y="1"/>
                  </a:moveTo>
                  <a:cubicBezTo>
                    <a:pt x="1691" y="1"/>
                    <a:pt x="325" y="499"/>
                    <a:pt x="185" y="1325"/>
                  </a:cubicBezTo>
                  <a:cubicBezTo>
                    <a:pt x="1" y="2422"/>
                    <a:pt x="2050" y="3681"/>
                    <a:pt x="4766" y="4139"/>
                  </a:cubicBezTo>
                  <a:cubicBezTo>
                    <a:pt x="5436" y="4252"/>
                    <a:pt x="6084" y="4305"/>
                    <a:pt x="6682" y="4305"/>
                  </a:cubicBezTo>
                  <a:cubicBezTo>
                    <a:pt x="8508" y="4305"/>
                    <a:pt x="9876" y="3808"/>
                    <a:pt x="10015" y="2982"/>
                  </a:cubicBezTo>
                  <a:cubicBezTo>
                    <a:pt x="10199" y="1885"/>
                    <a:pt x="8149" y="624"/>
                    <a:pt x="5435" y="168"/>
                  </a:cubicBezTo>
                  <a:cubicBezTo>
                    <a:pt x="4764" y="54"/>
                    <a:pt x="4116" y="1"/>
                    <a:pt x="351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6;p95">
              <a:extLst>
                <a:ext uri="{FF2B5EF4-FFF2-40B4-BE49-F238E27FC236}">
                  <a16:creationId xmlns:a16="http://schemas.microsoft.com/office/drawing/2014/main" id="{71C30EAD-8106-4F1B-B260-9D36C51BC8BC}"/>
                </a:ext>
              </a:extLst>
            </p:cNvPr>
            <p:cNvSpPr/>
            <p:nvPr/>
          </p:nvSpPr>
          <p:spPr>
            <a:xfrm>
              <a:off x="7450725" y="3285250"/>
              <a:ext cx="246750" cy="87000"/>
            </a:xfrm>
            <a:custGeom>
              <a:avLst/>
              <a:gdLst/>
              <a:ahLst/>
              <a:cxnLst/>
              <a:rect l="l" t="t" r="r" b="b"/>
              <a:pathLst>
                <a:path w="9870" h="3480" extrusionOk="0">
                  <a:moveTo>
                    <a:pt x="2945" y="0"/>
                  </a:moveTo>
                  <a:cubicBezTo>
                    <a:pt x="1374" y="0"/>
                    <a:pt x="245" y="339"/>
                    <a:pt x="144" y="932"/>
                  </a:cubicBezTo>
                  <a:cubicBezTo>
                    <a:pt x="0" y="1783"/>
                    <a:pt x="2030" y="2834"/>
                    <a:pt x="4675" y="3281"/>
                  </a:cubicBezTo>
                  <a:cubicBezTo>
                    <a:pt x="5477" y="3416"/>
                    <a:pt x="6243" y="3480"/>
                    <a:pt x="6926" y="3480"/>
                  </a:cubicBezTo>
                  <a:cubicBezTo>
                    <a:pt x="8497" y="3480"/>
                    <a:pt x="9627" y="3141"/>
                    <a:pt x="9727" y="2548"/>
                  </a:cubicBezTo>
                  <a:cubicBezTo>
                    <a:pt x="9870" y="1697"/>
                    <a:pt x="7840" y="646"/>
                    <a:pt x="5195" y="199"/>
                  </a:cubicBezTo>
                  <a:cubicBezTo>
                    <a:pt x="4394" y="64"/>
                    <a:pt x="3628" y="0"/>
                    <a:pt x="2945"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7;p95">
              <a:extLst>
                <a:ext uri="{FF2B5EF4-FFF2-40B4-BE49-F238E27FC236}">
                  <a16:creationId xmlns:a16="http://schemas.microsoft.com/office/drawing/2014/main" id="{90D4F715-A958-4AF7-A128-2816EB87494F}"/>
                </a:ext>
              </a:extLst>
            </p:cNvPr>
            <p:cNvSpPr/>
            <p:nvPr/>
          </p:nvSpPr>
          <p:spPr>
            <a:xfrm>
              <a:off x="6318625" y="3900275"/>
              <a:ext cx="367775" cy="225775"/>
            </a:xfrm>
            <a:custGeom>
              <a:avLst/>
              <a:gdLst/>
              <a:ahLst/>
              <a:cxnLst/>
              <a:rect l="l" t="t" r="r" b="b"/>
              <a:pathLst>
                <a:path w="14711" h="9031" extrusionOk="0">
                  <a:moveTo>
                    <a:pt x="8661" y="0"/>
                  </a:moveTo>
                  <a:cubicBezTo>
                    <a:pt x="7988" y="0"/>
                    <a:pt x="7286" y="62"/>
                    <a:pt x="6570" y="192"/>
                  </a:cubicBezTo>
                  <a:cubicBezTo>
                    <a:pt x="4675" y="537"/>
                    <a:pt x="2941" y="1323"/>
                    <a:pt x="1748" y="2377"/>
                  </a:cubicBezTo>
                  <a:cubicBezTo>
                    <a:pt x="555" y="3432"/>
                    <a:pt x="1" y="4668"/>
                    <a:pt x="210" y="5815"/>
                  </a:cubicBezTo>
                  <a:cubicBezTo>
                    <a:pt x="565" y="7769"/>
                    <a:pt x="3009" y="9030"/>
                    <a:pt x="6049" y="9030"/>
                  </a:cubicBezTo>
                  <a:cubicBezTo>
                    <a:pt x="6723" y="9030"/>
                    <a:pt x="7426" y="8968"/>
                    <a:pt x="8143" y="8838"/>
                  </a:cubicBezTo>
                  <a:cubicBezTo>
                    <a:pt x="10038" y="8494"/>
                    <a:pt x="11772" y="7708"/>
                    <a:pt x="12965" y="6654"/>
                  </a:cubicBezTo>
                  <a:cubicBezTo>
                    <a:pt x="14158" y="5600"/>
                    <a:pt x="14711" y="4362"/>
                    <a:pt x="14503" y="3217"/>
                  </a:cubicBezTo>
                  <a:cubicBezTo>
                    <a:pt x="14148" y="1262"/>
                    <a:pt x="11702" y="0"/>
                    <a:pt x="866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8;p95">
              <a:extLst>
                <a:ext uri="{FF2B5EF4-FFF2-40B4-BE49-F238E27FC236}">
                  <a16:creationId xmlns:a16="http://schemas.microsoft.com/office/drawing/2014/main" id="{674FACEA-A2AD-4B4D-B685-EFE47889DDE2}"/>
                </a:ext>
              </a:extLst>
            </p:cNvPr>
            <p:cNvSpPr/>
            <p:nvPr/>
          </p:nvSpPr>
          <p:spPr>
            <a:xfrm>
              <a:off x="6332625" y="3949025"/>
              <a:ext cx="348350" cy="177300"/>
            </a:xfrm>
            <a:custGeom>
              <a:avLst/>
              <a:gdLst/>
              <a:ahLst/>
              <a:cxnLst/>
              <a:rect l="l" t="t" r="r" b="b"/>
              <a:pathLst>
                <a:path w="13934" h="7092" extrusionOk="0">
                  <a:moveTo>
                    <a:pt x="8450" y="0"/>
                  </a:moveTo>
                  <a:cubicBezTo>
                    <a:pt x="7777" y="0"/>
                    <a:pt x="7074" y="62"/>
                    <a:pt x="6358" y="193"/>
                  </a:cubicBezTo>
                  <a:cubicBezTo>
                    <a:pt x="2961" y="810"/>
                    <a:pt x="379" y="2759"/>
                    <a:pt x="1" y="4811"/>
                  </a:cubicBezTo>
                  <a:cubicBezTo>
                    <a:pt x="850" y="6223"/>
                    <a:pt x="2962" y="7092"/>
                    <a:pt x="5483" y="7092"/>
                  </a:cubicBezTo>
                  <a:cubicBezTo>
                    <a:pt x="6157" y="7092"/>
                    <a:pt x="6860" y="7030"/>
                    <a:pt x="7576" y="6900"/>
                  </a:cubicBezTo>
                  <a:cubicBezTo>
                    <a:pt x="10973" y="6282"/>
                    <a:pt x="13555" y="4333"/>
                    <a:pt x="13933" y="2281"/>
                  </a:cubicBezTo>
                  <a:cubicBezTo>
                    <a:pt x="13083" y="869"/>
                    <a:pt x="10972" y="0"/>
                    <a:pt x="8450"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9;p95">
              <a:extLst>
                <a:ext uri="{FF2B5EF4-FFF2-40B4-BE49-F238E27FC236}">
                  <a16:creationId xmlns:a16="http://schemas.microsoft.com/office/drawing/2014/main" id="{AA217832-BED3-47B2-9EEF-FE2DF8B8751A}"/>
                </a:ext>
              </a:extLst>
            </p:cNvPr>
            <p:cNvSpPr/>
            <p:nvPr/>
          </p:nvSpPr>
          <p:spPr>
            <a:xfrm>
              <a:off x="5983750" y="4364900"/>
              <a:ext cx="414400" cy="340050"/>
            </a:xfrm>
            <a:custGeom>
              <a:avLst/>
              <a:gdLst/>
              <a:ahLst/>
              <a:cxnLst/>
              <a:rect l="l" t="t" r="r" b="b"/>
              <a:pathLst>
                <a:path w="16576" h="13602" extrusionOk="0">
                  <a:moveTo>
                    <a:pt x="11827" y="1"/>
                  </a:moveTo>
                  <a:cubicBezTo>
                    <a:pt x="11686" y="1"/>
                    <a:pt x="11544" y="5"/>
                    <a:pt x="11399" y="12"/>
                  </a:cubicBezTo>
                  <a:cubicBezTo>
                    <a:pt x="9421" y="118"/>
                    <a:pt x="7197" y="933"/>
                    <a:pt x="5215" y="2281"/>
                  </a:cubicBezTo>
                  <a:cubicBezTo>
                    <a:pt x="3233" y="3629"/>
                    <a:pt x="1656" y="5397"/>
                    <a:pt x="831" y="7198"/>
                  </a:cubicBezTo>
                  <a:cubicBezTo>
                    <a:pt x="6" y="8998"/>
                    <a:pt x="0" y="10682"/>
                    <a:pt x="815" y="11881"/>
                  </a:cubicBezTo>
                  <a:cubicBezTo>
                    <a:pt x="1570" y="12992"/>
                    <a:pt x="2974" y="13601"/>
                    <a:pt x="4749" y="13601"/>
                  </a:cubicBezTo>
                  <a:cubicBezTo>
                    <a:pt x="4889" y="13601"/>
                    <a:pt x="5031" y="13597"/>
                    <a:pt x="5176" y="13590"/>
                  </a:cubicBezTo>
                  <a:cubicBezTo>
                    <a:pt x="7154" y="13484"/>
                    <a:pt x="9378" y="12669"/>
                    <a:pt x="11360" y="11321"/>
                  </a:cubicBezTo>
                  <a:cubicBezTo>
                    <a:pt x="13343" y="9973"/>
                    <a:pt x="14920" y="8204"/>
                    <a:pt x="15745" y="6404"/>
                  </a:cubicBezTo>
                  <a:cubicBezTo>
                    <a:pt x="16569" y="4604"/>
                    <a:pt x="16575" y="2920"/>
                    <a:pt x="15760" y="1721"/>
                  </a:cubicBezTo>
                  <a:cubicBezTo>
                    <a:pt x="15005" y="610"/>
                    <a:pt x="13601" y="1"/>
                    <a:pt x="1182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00;p95">
              <a:extLst>
                <a:ext uri="{FF2B5EF4-FFF2-40B4-BE49-F238E27FC236}">
                  <a16:creationId xmlns:a16="http://schemas.microsoft.com/office/drawing/2014/main" id="{B0283E53-3E93-49FC-BE66-F3374B65EB46}"/>
                </a:ext>
              </a:extLst>
            </p:cNvPr>
            <p:cNvSpPr/>
            <p:nvPr/>
          </p:nvSpPr>
          <p:spPr>
            <a:xfrm>
              <a:off x="6013500" y="4428750"/>
              <a:ext cx="397025" cy="302975"/>
            </a:xfrm>
            <a:custGeom>
              <a:avLst/>
              <a:gdLst/>
              <a:ahLst/>
              <a:cxnLst/>
              <a:rect l="l" t="t" r="r" b="b"/>
              <a:pathLst>
                <a:path w="15881" h="12119" extrusionOk="0">
                  <a:moveTo>
                    <a:pt x="12513" y="0"/>
                  </a:moveTo>
                  <a:cubicBezTo>
                    <a:pt x="12173" y="0"/>
                    <a:pt x="11812" y="28"/>
                    <a:pt x="11431" y="83"/>
                  </a:cubicBezTo>
                  <a:cubicBezTo>
                    <a:pt x="9613" y="348"/>
                    <a:pt x="7504" y="1232"/>
                    <a:pt x="5566" y="2540"/>
                  </a:cubicBezTo>
                  <a:cubicBezTo>
                    <a:pt x="3627" y="3847"/>
                    <a:pt x="2017" y="5473"/>
                    <a:pt x="1092" y="7058"/>
                  </a:cubicBezTo>
                  <a:cubicBezTo>
                    <a:pt x="166" y="8642"/>
                    <a:pt x="0" y="10057"/>
                    <a:pt x="631" y="10991"/>
                  </a:cubicBezTo>
                  <a:cubicBezTo>
                    <a:pt x="1127" y="11729"/>
                    <a:pt x="2090" y="12118"/>
                    <a:pt x="3369" y="12118"/>
                  </a:cubicBezTo>
                  <a:cubicBezTo>
                    <a:pt x="3708" y="12118"/>
                    <a:pt x="4069" y="12091"/>
                    <a:pt x="4450" y="12035"/>
                  </a:cubicBezTo>
                  <a:cubicBezTo>
                    <a:pt x="6266" y="11770"/>
                    <a:pt x="8376" y="10887"/>
                    <a:pt x="10315" y="9579"/>
                  </a:cubicBezTo>
                  <a:cubicBezTo>
                    <a:pt x="12253" y="8270"/>
                    <a:pt x="13863" y="6644"/>
                    <a:pt x="14788" y="5060"/>
                  </a:cubicBezTo>
                  <a:cubicBezTo>
                    <a:pt x="15715" y="3475"/>
                    <a:pt x="15881" y="2060"/>
                    <a:pt x="15251" y="1126"/>
                  </a:cubicBezTo>
                  <a:cubicBezTo>
                    <a:pt x="14753" y="389"/>
                    <a:pt x="13790" y="0"/>
                    <a:pt x="12513"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01;p95">
              <a:extLst>
                <a:ext uri="{FF2B5EF4-FFF2-40B4-BE49-F238E27FC236}">
                  <a16:creationId xmlns:a16="http://schemas.microsoft.com/office/drawing/2014/main" id="{DD02AF4D-0E86-41CE-981F-56CD4BB8D1D5}"/>
                </a:ext>
              </a:extLst>
            </p:cNvPr>
            <p:cNvSpPr/>
            <p:nvPr/>
          </p:nvSpPr>
          <p:spPr>
            <a:xfrm>
              <a:off x="7885550" y="3123500"/>
              <a:ext cx="660875" cy="499750"/>
            </a:xfrm>
            <a:custGeom>
              <a:avLst/>
              <a:gdLst/>
              <a:ahLst/>
              <a:cxnLst/>
              <a:rect l="l" t="t" r="r" b="b"/>
              <a:pathLst>
                <a:path w="26435" h="19990" extrusionOk="0">
                  <a:moveTo>
                    <a:pt x="5983" y="1"/>
                  </a:moveTo>
                  <a:lnTo>
                    <a:pt x="0" y="8180"/>
                  </a:lnTo>
                  <a:lnTo>
                    <a:pt x="10281" y="16097"/>
                  </a:lnTo>
                  <a:lnTo>
                    <a:pt x="24053" y="19990"/>
                  </a:lnTo>
                  <a:lnTo>
                    <a:pt x="26435" y="10390"/>
                  </a:lnTo>
                  <a:lnTo>
                    <a:pt x="5983" y="1"/>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02;p95">
              <a:extLst>
                <a:ext uri="{FF2B5EF4-FFF2-40B4-BE49-F238E27FC236}">
                  <a16:creationId xmlns:a16="http://schemas.microsoft.com/office/drawing/2014/main" id="{F01BCB56-D6CE-4FCA-8487-DCCCF95A5763}"/>
                </a:ext>
              </a:extLst>
            </p:cNvPr>
            <p:cNvSpPr/>
            <p:nvPr/>
          </p:nvSpPr>
          <p:spPr>
            <a:xfrm>
              <a:off x="8021925" y="3115250"/>
              <a:ext cx="537675" cy="276275"/>
            </a:xfrm>
            <a:custGeom>
              <a:avLst/>
              <a:gdLst/>
              <a:ahLst/>
              <a:cxnLst/>
              <a:rect l="l" t="t" r="r" b="b"/>
              <a:pathLst>
                <a:path w="21507" h="11051" extrusionOk="0">
                  <a:moveTo>
                    <a:pt x="1459" y="1"/>
                  </a:moveTo>
                  <a:cubicBezTo>
                    <a:pt x="965" y="1"/>
                    <a:pt x="642" y="107"/>
                    <a:pt x="528" y="332"/>
                  </a:cubicBezTo>
                  <a:cubicBezTo>
                    <a:pt x="1" y="1369"/>
                    <a:pt x="4151" y="4536"/>
                    <a:pt x="9800" y="7404"/>
                  </a:cubicBezTo>
                  <a:cubicBezTo>
                    <a:pt x="14227" y="9652"/>
                    <a:pt x="18258" y="11051"/>
                    <a:pt x="20048" y="11051"/>
                  </a:cubicBezTo>
                  <a:cubicBezTo>
                    <a:pt x="20542" y="11051"/>
                    <a:pt x="20866" y="10944"/>
                    <a:pt x="20980" y="10720"/>
                  </a:cubicBezTo>
                  <a:cubicBezTo>
                    <a:pt x="21507" y="9683"/>
                    <a:pt x="17356" y="6516"/>
                    <a:pt x="11708" y="3648"/>
                  </a:cubicBezTo>
                  <a:cubicBezTo>
                    <a:pt x="7281" y="1399"/>
                    <a:pt x="3250" y="1"/>
                    <a:pt x="1459"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03;p95">
              <a:extLst>
                <a:ext uri="{FF2B5EF4-FFF2-40B4-BE49-F238E27FC236}">
                  <a16:creationId xmlns:a16="http://schemas.microsoft.com/office/drawing/2014/main" id="{CEBFFB1B-FEB8-43DC-951A-3E13D6F1484E}"/>
                </a:ext>
              </a:extLst>
            </p:cNvPr>
            <p:cNvSpPr/>
            <p:nvPr/>
          </p:nvSpPr>
          <p:spPr>
            <a:xfrm>
              <a:off x="8036225" y="3136300"/>
              <a:ext cx="498425" cy="255250"/>
            </a:xfrm>
            <a:custGeom>
              <a:avLst/>
              <a:gdLst/>
              <a:ahLst/>
              <a:cxnLst/>
              <a:rect l="l" t="t" r="r" b="b"/>
              <a:pathLst>
                <a:path w="19937" h="10210" extrusionOk="0">
                  <a:moveTo>
                    <a:pt x="458" y="1"/>
                  </a:moveTo>
                  <a:cubicBezTo>
                    <a:pt x="284" y="1"/>
                    <a:pt x="130" y="14"/>
                    <a:pt x="0" y="41"/>
                  </a:cubicBezTo>
                  <a:cubicBezTo>
                    <a:pt x="617" y="1405"/>
                    <a:pt x="4368" y="4093"/>
                    <a:pt x="9228" y="6562"/>
                  </a:cubicBezTo>
                  <a:cubicBezTo>
                    <a:pt x="13654" y="8811"/>
                    <a:pt x="17685" y="10209"/>
                    <a:pt x="19476" y="10209"/>
                  </a:cubicBezTo>
                  <a:cubicBezTo>
                    <a:pt x="19652" y="10209"/>
                    <a:pt x="19806" y="10196"/>
                    <a:pt x="19937" y="10169"/>
                  </a:cubicBezTo>
                  <a:cubicBezTo>
                    <a:pt x="19319" y="8805"/>
                    <a:pt x="15568" y="6117"/>
                    <a:pt x="10709" y="3648"/>
                  </a:cubicBezTo>
                  <a:cubicBezTo>
                    <a:pt x="6281" y="1399"/>
                    <a:pt x="224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4;p95">
              <a:extLst>
                <a:ext uri="{FF2B5EF4-FFF2-40B4-BE49-F238E27FC236}">
                  <a16:creationId xmlns:a16="http://schemas.microsoft.com/office/drawing/2014/main" id="{F541B153-23D3-41C9-8088-646044A156FC}"/>
                </a:ext>
              </a:extLst>
            </p:cNvPr>
            <p:cNvSpPr/>
            <p:nvPr/>
          </p:nvSpPr>
          <p:spPr>
            <a:xfrm>
              <a:off x="6961725" y="2978350"/>
              <a:ext cx="486050" cy="311600"/>
            </a:xfrm>
            <a:custGeom>
              <a:avLst/>
              <a:gdLst/>
              <a:ahLst/>
              <a:cxnLst/>
              <a:rect l="l" t="t" r="r" b="b"/>
              <a:pathLst>
                <a:path w="19442" h="12464" extrusionOk="0">
                  <a:moveTo>
                    <a:pt x="1358" y="0"/>
                  </a:moveTo>
                  <a:lnTo>
                    <a:pt x="1" y="9785"/>
                  </a:lnTo>
                  <a:lnTo>
                    <a:pt x="9208" y="12463"/>
                  </a:lnTo>
                  <a:lnTo>
                    <a:pt x="19442" y="10097"/>
                  </a:lnTo>
                  <a:lnTo>
                    <a:pt x="17996" y="572"/>
                  </a:lnTo>
                  <a:lnTo>
                    <a:pt x="1358" y="0"/>
                  </a:ln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5;p95">
              <a:extLst>
                <a:ext uri="{FF2B5EF4-FFF2-40B4-BE49-F238E27FC236}">
                  <a16:creationId xmlns:a16="http://schemas.microsoft.com/office/drawing/2014/main" id="{AFD759C7-DE97-49AC-9EF5-D0F9E2A02537}"/>
                </a:ext>
              </a:extLst>
            </p:cNvPr>
            <p:cNvSpPr/>
            <p:nvPr/>
          </p:nvSpPr>
          <p:spPr>
            <a:xfrm>
              <a:off x="6995175" y="2933275"/>
              <a:ext cx="416975" cy="104500"/>
            </a:xfrm>
            <a:custGeom>
              <a:avLst/>
              <a:gdLst/>
              <a:ahLst/>
              <a:cxnLst/>
              <a:rect l="l" t="t" r="r" b="b"/>
              <a:pathLst>
                <a:path w="16679" h="4180" extrusionOk="0">
                  <a:moveTo>
                    <a:pt x="7221" y="0"/>
                  </a:moveTo>
                  <a:cubicBezTo>
                    <a:pt x="3170" y="0"/>
                    <a:pt x="39" y="758"/>
                    <a:pt x="20" y="1803"/>
                  </a:cubicBezTo>
                  <a:cubicBezTo>
                    <a:pt x="0" y="2946"/>
                    <a:pt x="3708" y="4000"/>
                    <a:pt x="8303" y="4159"/>
                  </a:cubicBezTo>
                  <a:cubicBezTo>
                    <a:pt x="8692" y="4173"/>
                    <a:pt x="9075" y="4179"/>
                    <a:pt x="9449" y="4179"/>
                  </a:cubicBezTo>
                  <a:cubicBezTo>
                    <a:pt x="13504" y="4179"/>
                    <a:pt x="16640" y="3421"/>
                    <a:pt x="16658" y="2375"/>
                  </a:cubicBezTo>
                  <a:cubicBezTo>
                    <a:pt x="16679" y="1232"/>
                    <a:pt x="12971" y="178"/>
                    <a:pt x="8376" y="20"/>
                  </a:cubicBezTo>
                  <a:cubicBezTo>
                    <a:pt x="7984" y="7"/>
                    <a:pt x="7598" y="0"/>
                    <a:pt x="7221" y="0"/>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6;p95">
              <a:extLst>
                <a:ext uri="{FF2B5EF4-FFF2-40B4-BE49-F238E27FC236}">
                  <a16:creationId xmlns:a16="http://schemas.microsoft.com/office/drawing/2014/main" id="{9A5CC6C2-9648-4896-81D0-C90BDE608E49}"/>
                </a:ext>
              </a:extLst>
            </p:cNvPr>
            <p:cNvSpPr/>
            <p:nvPr/>
          </p:nvSpPr>
          <p:spPr>
            <a:xfrm>
              <a:off x="7000325" y="2956350"/>
              <a:ext cx="406250" cy="81525"/>
            </a:xfrm>
            <a:custGeom>
              <a:avLst/>
              <a:gdLst/>
              <a:ahLst/>
              <a:cxnLst/>
              <a:rect l="l" t="t" r="r" b="b"/>
              <a:pathLst>
                <a:path w="16250" h="3261" extrusionOk="0">
                  <a:moveTo>
                    <a:pt x="6765" y="0"/>
                  </a:moveTo>
                  <a:cubicBezTo>
                    <a:pt x="5138" y="0"/>
                    <a:pt x="3622" y="102"/>
                    <a:pt x="2431" y="295"/>
                  </a:cubicBezTo>
                  <a:cubicBezTo>
                    <a:pt x="900" y="541"/>
                    <a:pt x="31" y="920"/>
                    <a:pt x="16" y="1346"/>
                  </a:cubicBezTo>
                  <a:cubicBezTo>
                    <a:pt x="1" y="1771"/>
                    <a:pt x="841" y="2209"/>
                    <a:pt x="2351" y="2563"/>
                  </a:cubicBezTo>
                  <a:cubicBezTo>
                    <a:pt x="3862" y="2918"/>
                    <a:pt x="5919" y="3159"/>
                    <a:pt x="8068" y="3235"/>
                  </a:cubicBezTo>
                  <a:cubicBezTo>
                    <a:pt x="8546" y="3252"/>
                    <a:pt x="9021" y="3260"/>
                    <a:pt x="9485" y="3260"/>
                  </a:cubicBezTo>
                  <a:cubicBezTo>
                    <a:pt x="11112" y="3260"/>
                    <a:pt x="12628" y="3158"/>
                    <a:pt x="13820" y="2966"/>
                  </a:cubicBezTo>
                  <a:cubicBezTo>
                    <a:pt x="15351" y="2718"/>
                    <a:pt x="16219" y="2340"/>
                    <a:pt x="16235" y="1914"/>
                  </a:cubicBezTo>
                  <a:cubicBezTo>
                    <a:pt x="16249" y="1489"/>
                    <a:pt x="15410" y="1051"/>
                    <a:pt x="13899" y="697"/>
                  </a:cubicBezTo>
                  <a:cubicBezTo>
                    <a:pt x="12389" y="342"/>
                    <a:pt x="10333" y="101"/>
                    <a:pt x="8181" y="25"/>
                  </a:cubicBezTo>
                  <a:cubicBezTo>
                    <a:pt x="7704" y="8"/>
                    <a:pt x="7230"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7;p95">
              <a:extLst>
                <a:ext uri="{FF2B5EF4-FFF2-40B4-BE49-F238E27FC236}">
                  <a16:creationId xmlns:a16="http://schemas.microsoft.com/office/drawing/2014/main" id="{9C97E17C-2117-4A14-837F-0B8DF49CAC20}"/>
                </a:ext>
              </a:extLst>
            </p:cNvPr>
            <p:cNvSpPr/>
            <p:nvPr/>
          </p:nvSpPr>
          <p:spPr>
            <a:xfrm>
              <a:off x="7662200" y="3473350"/>
              <a:ext cx="708975" cy="344000"/>
            </a:xfrm>
            <a:custGeom>
              <a:avLst/>
              <a:gdLst/>
              <a:ahLst/>
              <a:cxnLst/>
              <a:rect l="l" t="t" r="r" b="b"/>
              <a:pathLst>
                <a:path w="28359" h="13760" extrusionOk="0">
                  <a:moveTo>
                    <a:pt x="5387" y="1"/>
                  </a:moveTo>
                  <a:cubicBezTo>
                    <a:pt x="2663" y="1"/>
                    <a:pt x="896" y="670"/>
                    <a:pt x="456" y="1878"/>
                  </a:cubicBezTo>
                  <a:cubicBezTo>
                    <a:pt x="0" y="3132"/>
                    <a:pt x="1007" y="4859"/>
                    <a:pt x="3258" y="6683"/>
                  </a:cubicBezTo>
                  <a:cubicBezTo>
                    <a:pt x="5508" y="8507"/>
                    <a:pt x="8817" y="10277"/>
                    <a:pt x="12456" y="11603"/>
                  </a:cubicBezTo>
                  <a:cubicBezTo>
                    <a:pt x="16097" y="12931"/>
                    <a:pt x="19768" y="13706"/>
                    <a:pt x="22664" y="13757"/>
                  </a:cubicBezTo>
                  <a:cubicBezTo>
                    <a:pt x="22769" y="13759"/>
                    <a:pt x="22874" y="13760"/>
                    <a:pt x="22977" y="13760"/>
                  </a:cubicBezTo>
                  <a:cubicBezTo>
                    <a:pt x="25697" y="13760"/>
                    <a:pt x="27461" y="13090"/>
                    <a:pt x="27901" y="11884"/>
                  </a:cubicBezTo>
                  <a:cubicBezTo>
                    <a:pt x="28358" y="10631"/>
                    <a:pt x="27350" y="8903"/>
                    <a:pt x="25100" y="7079"/>
                  </a:cubicBezTo>
                  <a:cubicBezTo>
                    <a:pt x="22848" y="5255"/>
                    <a:pt x="19540" y="3485"/>
                    <a:pt x="15901" y="2158"/>
                  </a:cubicBezTo>
                  <a:cubicBezTo>
                    <a:pt x="12261" y="831"/>
                    <a:pt x="8589" y="57"/>
                    <a:pt x="5693" y="4"/>
                  </a:cubicBezTo>
                  <a:cubicBezTo>
                    <a:pt x="5590" y="2"/>
                    <a:pt x="5488" y="1"/>
                    <a:pt x="5387" y="1"/>
                  </a:cubicBezTo>
                  <a:close/>
                </a:path>
              </a:pathLst>
            </a:custGeom>
            <a:solidFill>
              <a:srgbClr val="D98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8;p95">
              <a:extLst>
                <a:ext uri="{FF2B5EF4-FFF2-40B4-BE49-F238E27FC236}">
                  <a16:creationId xmlns:a16="http://schemas.microsoft.com/office/drawing/2014/main" id="{E1300B59-9E18-4E5E-9262-8626DE634C40}"/>
                </a:ext>
              </a:extLst>
            </p:cNvPr>
            <p:cNvSpPr/>
            <p:nvPr/>
          </p:nvSpPr>
          <p:spPr>
            <a:xfrm>
              <a:off x="7663775" y="3519350"/>
              <a:ext cx="686525" cy="305000"/>
            </a:xfrm>
            <a:custGeom>
              <a:avLst/>
              <a:gdLst/>
              <a:ahLst/>
              <a:cxnLst/>
              <a:rect l="l" t="t" r="r" b="b"/>
              <a:pathLst>
                <a:path w="27461" h="12200" extrusionOk="0">
                  <a:moveTo>
                    <a:pt x="3837" y="0"/>
                  </a:moveTo>
                  <a:cubicBezTo>
                    <a:pt x="1876" y="0"/>
                    <a:pt x="645" y="425"/>
                    <a:pt x="354" y="1223"/>
                  </a:cubicBezTo>
                  <a:cubicBezTo>
                    <a:pt x="0" y="2195"/>
                    <a:pt x="1069" y="3640"/>
                    <a:pt x="3327" y="5243"/>
                  </a:cubicBezTo>
                  <a:cubicBezTo>
                    <a:pt x="5584" y="6844"/>
                    <a:pt x="8847" y="8470"/>
                    <a:pt x="12393" y="9763"/>
                  </a:cubicBezTo>
                  <a:cubicBezTo>
                    <a:pt x="15941" y="11056"/>
                    <a:pt x="19484" y="11911"/>
                    <a:pt x="22242" y="12139"/>
                  </a:cubicBezTo>
                  <a:cubicBezTo>
                    <a:pt x="22733" y="12179"/>
                    <a:pt x="23192" y="12199"/>
                    <a:pt x="23617" y="12199"/>
                  </a:cubicBezTo>
                  <a:cubicBezTo>
                    <a:pt x="25580" y="12199"/>
                    <a:pt x="26814" y="11774"/>
                    <a:pt x="27105" y="10976"/>
                  </a:cubicBezTo>
                  <a:cubicBezTo>
                    <a:pt x="27460" y="10004"/>
                    <a:pt x="26390" y="8559"/>
                    <a:pt x="24132" y="6957"/>
                  </a:cubicBezTo>
                  <a:cubicBezTo>
                    <a:pt x="21874" y="5355"/>
                    <a:pt x="18613" y="3729"/>
                    <a:pt x="15066" y="2436"/>
                  </a:cubicBezTo>
                  <a:cubicBezTo>
                    <a:pt x="11518" y="1143"/>
                    <a:pt x="7975" y="288"/>
                    <a:pt x="5216" y="61"/>
                  </a:cubicBezTo>
                  <a:cubicBezTo>
                    <a:pt x="4723" y="21"/>
                    <a:pt x="4263" y="0"/>
                    <a:pt x="3837" y="0"/>
                  </a:cubicBezTo>
                  <a:close/>
                </a:path>
              </a:pathLst>
            </a:custGeom>
            <a:solidFill>
              <a:srgbClr val="E69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448;p95">
            <a:extLst>
              <a:ext uri="{FF2B5EF4-FFF2-40B4-BE49-F238E27FC236}">
                <a16:creationId xmlns:a16="http://schemas.microsoft.com/office/drawing/2014/main" id="{0EAD3FCB-E694-4584-B2DB-C0587634F9C7}"/>
              </a:ext>
            </a:extLst>
          </p:cNvPr>
          <p:cNvGrpSpPr/>
          <p:nvPr/>
        </p:nvGrpSpPr>
        <p:grpSpPr>
          <a:xfrm>
            <a:off x="7531775" y="247438"/>
            <a:ext cx="1542775" cy="1460925"/>
            <a:chOff x="4550150" y="1655625"/>
            <a:chExt cx="1542775" cy="1460925"/>
          </a:xfrm>
        </p:grpSpPr>
        <p:sp>
          <p:nvSpPr>
            <p:cNvPr id="155" name="Google Shape;2449;p95">
              <a:extLst>
                <a:ext uri="{FF2B5EF4-FFF2-40B4-BE49-F238E27FC236}">
                  <a16:creationId xmlns:a16="http://schemas.microsoft.com/office/drawing/2014/main" id="{58698596-CE80-4252-B03D-5C64EEF935BC}"/>
                </a:ext>
              </a:extLst>
            </p:cNvPr>
            <p:cNvSpPr/>
            <p:nvPr/>
          </p:nvSpPr>
          <p:spPr>
            <a:xfrm>
              <a:off x="4785250" y="2505675"/>
              <a:ext cx="194725" cy="194750"/>
            </a:xfrm>
            <a:custGeom>
              <a:avLst/>
              <a:gdLst/>
              <a:ahLst/>
              <a:cxnLst/>
              <a:rect l="l" t="t" r="r" b="b"/>
              <a:pathLst>
                <a:path w="7789" h="7790" extrusionOk="0">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50;p95">
              <a:extLst>
                <a:ext uri="{FF2B5EF4-FFF2-40B4-BE49-F238E27FC236}">
                  <a16:creationId xmlns:a16="http://schemas.microsoft.com/office/drawing/2014/main" id="{2E002DB2-66BA-4EAE-A63C-AD2ED91D22BE}"/>
                </a:ext>
              </a:extLst>
            </p:cNvPr>
            <p:cNvSpPr/>
            <p:nvPr/>
          </p:nvSpPr>
          <p:spPr>
            <a:xfrm>
              <a:off x="4635325" y="2173650"/>
              <a:ext cx="487275" cy="250825"/>
            </a:xfrm>
            <a:custGeom>
              <a:avLst/>
              <a:gdLst/>
              <a:ahLst/>
              <a:cxnLst/>
              <a:rect l="l" t="t" r="r" b="b"/>
              <a:pathLst>
                <a:path w="19491" h="10033" extrusionOk="0">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51;p95">
              <a:extLst>
                <a:ext uri="{FF2B5EF4-FFF2-40B4-BE49-F238E27FC236}">
                  <a16:creationId xmlns:a16="http://schemas.microsoft.com/office/drawing/2014/main" id="{B1BBB85C-C959-4F5B-9EB7-6D7AC8E771D8}"/>
                </a:ext>
              </a:extLst>
            </p:cNvPr>
            <p:cNvSpPr/>
            <p:nvPr/>
          </p:nvSpPr>
          <p:spPr>
            <a:xfrm>
              <a:off x="5237675" y="2544075"/>
              <a:ext cx="321100" cy="479875"/>
            </a:xfrm>
            <a:custGeom>
              <a:avLst/>
              <a:gdLst/>
              <a:ahLst/>
              <a:cxnLst/>
              <a:rect l="l" t="t" r="r" b="b"/>
              <a:pathLst>
                <a:path w="12844" h="19195" extrusionOk="0">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2;p95">
              <a:extLst>
                <a:ext uri="{FF2B5EF4-FFF2-40B4-BE49-F238E27FC236}">
                  <a16:creationId xmlns:a16="http://schemas.microsoft.com/office/drawing/2014/main" id="{A676A5C0-1815-44ED-8B60-B760A6F80373}"/>
                </a:ext>
              </a:extLst>
            </p:cNvPr>
            <p:cNvSpPr/>
            <p:nvPr/>
          </p:nvSpPr>
          <p:spPr>
            <a:xfrm>
              <a:off x="5237675" y="2544025"/>
              <a:ext cx="256950" cy="479850"/>
            </a:xfrm>
            <a:custGeom>
              <a:avLst/>
              <a:gdLst/>
              <a:ahLst/>
              <a:cxnLst/>
              <a:rect l="l" t="t" r="r" b="b"/>
              <a:pathLst>
                <a:path w="10278" h="19194" extrusionOk="0">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53;p95">
              <a:extLst>
                <a:ext uri="{FF2B5EF4-FFF2-40B4-BE49-F238E27FC236}">
                  <a16:creationId xmlns:a16="http://schemas.microsoft.com/office/drawing/2014/main" id="{477EAC05-43D6-4607-A4BE-2DDE2B5602E1}"/>
                </a:ext>
              </a:extLst>
            </p:cNvPr>
            <p:cNvSpPr/>
            <p:nvPr/>
          </p:nvSpPr>
          <p:spPr>
            <a:xfrm>
              <a:off x="4639800" y="2173700"/>
              <a:ext cx="482800" cy="250775"/>
            </a:xfrm>
            <a:custGeom>
              <a:avLst/>
              <a:gdLst/>
              <a:ahLst/>
              <a:cxnLst/>
              <a:rect l="l" t="t" r="r" b="b"/>
              <a:pathLst>
                <a:path w="19312" h="10031" extrusionOk="0">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54;p95">
              <a:extLst>
                <a:ext uri="{FF2B5EF4-FFF2-40B4-BE49-F238E27FC236}">
                  <a16:creationId xmlns:a16="http://schemas.microsoft.com/office/drawing/2014/main" id="{31FBEB38-B37E-4B6F-9586-998DDB30297A}"/>
                </a:ext>
              </a:extLst>
            </p:cNvPr>
            <p:cNvSpPr/>
            <p:nvPr/>
          </p:nvSpPr>
          <p:spPr>
            <a:xfrm>
              <a:off x="4889075" y="1655625"/>
              <a:ext cx="1203850" cy="1121925"/>
            </a:xfrm>
            <a:custGeom>
              <a:avLst/>
              <a:gdLst/>
              <a:ahLst/>
              <a:cxnLst/>
              <a:rect l="l" t="t" r="r" b="b"/>
              <a:pathLst>
                <a:path w="48154" h="44877" extrusionOk="0">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55;p95">
              <a:extLst>
                <a:ext uri="{FF2B5EF4-FFF2-40B4-BE49-F238E27FC236}">
                  <a16:creationId xmlns:a16="http://schemas.microsoft.com/office/drawing/2014/main" id="{AC81BAB2-0962-42F8-896E-BB396AA87A40}"/>
                </a:ext>
              </a:extLst>
            </p:cNvPr>
            <p:cNvSpPr/>
            <p:nvPr/>
          </p:nvSpPr>
          <p:spPr>
            <a:xfrm>
              <a:off x="4889075" y="1804500"/>
              <a:ext cx="1125725" cy="973050"/>
            </a:xfrm>
            <a:custGeom>
              <a:avLst/>
              <a:gdLst/>
              <a:ahLst/>
              <a:cxnLst/>
              <a:rect l="l" t="t" r="r" b="b"/>
              <a:pathLst>
                <a:path w="45029" h="38922" extrusionOk="0">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56;p95">
              <a:extLst>
                <a:ext uri="{FF2B5EF4-FFF2-40B4-BE49-F238E27FC236}">
                  <a16:creationId xmlns:a16="http://schemas.microsoft.com/office/drawing/2014/main" id="{B71C2846-F13F-4206-B61D-8B478BD88014}"/>
                </a:ext>
              </a:extLst>
            </p:cNvPr>
            <p:cNvSpPr/>
            <p:nvPr/>
          </p:nvSpPr>
          <p:spPr>
            <a:xfrm>
              <a:off x="4966250" y="2686675"/>
              <a:ext cx="194725" cy="194725"/>
            </a:xfrm>
            <a:custGeom>
              <a:avLst/>
              <a:gdLst/>
              <a:ahLst/>
              <a:cxnLst/>
              <a:rect l="l" t="t" r="r" b="b"/>
              <a:pathLst>
                <a:path w="7789" h="7789" extrusionOk="0">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57;p95">
              <a:extLst>
                <a:ext uri="{FF2B5EF4-FFF2-40B4-BE49-F238E27FC236}">
                  <a16:creationId xmlns:a16="http://schemas.microsoft.com/office/drawing/2014/main" id="{38EF3E35-FCDE-4CB9-8A47-2994B83D86BA}"/>
                </a:ext>
              </a:extLst>
            </p:cNvPr>
            <p:cNvSpPr/>
            <p:nvPr/>
          </p:nvSpPr>
          <p:spPr>
            <a:xfrm>
              <a:off x="4914500" y="2356025"/>
              <a:ext cx="402875" cy="370925"/>
            </a:xfrm>
            <a:custGeom>
              <a:avLst/>
              <a:gdLst/>
              <a:ahLst/>
              <a:cxnLst/>
              <a:rect l="l" t="t" r="r" b="b"/>
              <a:pathLst>
                <a:path w="16115" h="14837" extrusionOk="0">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58;p95">
              <a:extLst>
                <a:ext uri="{FF2B5EF4-FFF2-40B4-BE49-F238E27FC236}">
                  <a16:creationId xmlns:a16="http://schemas.microsoft.com/office/drawing/2014/main" id="{968914CE-A86D-4B7A-90ED-31E22EEB138B}"/>
                </a:ext>
              </a:extLst>
            </p:cNvPr>
            <p:cNvSpPr/>
            <p:nvPr/>
          </p:nvSpPr>
          <p:spPr>
            <a:xfrm>
              <a:off x="4914550" y="2374375"/>
              <a:ext cx="377700" cy="352575"/>
            </a:xfrm>
            <a:custGeom>
              <a:avLst/>
              <a:gdLst/>
              <a:ahLst/>
              <a:cxnLst/>
              <a:rect l="l" t="t" r="r" b="b"/>
              <a:pathLst>
                <a:path w="15108" h="14103" extrusionOk="0">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59;p95">
              <a:extLst>
                <a:ext uri="{FF2B5EF4-FFF2-40B4-BE49-F238E27FC236}">
                  <a16:creationId xmlns:a16="http://schemas.microsoft.com/office/drawing/2014/main" id="{5C7D21F6-A0E7-4B80-A4A4-4DB88D3DA898}"/>
                </a:ext>
              </a:extLst>
            </p:cNvPr>
            <p:cNvSpPr/>
            <p:nvPr/>
          </p:nvSpPr>
          <p:spPr>
            <a:xfrm>
              <a:off x="5390250" y="1858925"/>
              <a:ext cx="417450" cy="417475"/>
            </a:xfrm>
            <a:custGeom>
              <a:avLst/>
              <a:gdLst/>
              <a:ahLst/>
              <a:cxnLst/>
              <a:rect l="l" t="t" r="r" b="b"/>
              <a:pathLst>
                <a:path w="16698" h="16699" extrusionOk="0">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60;p95">
              <a:extLst>
                <a:ext uri="{FF2B5EF4-FFF2-40B4-BE49-F238E27FC236}">
                  <a16:creationId xmlns:a16="http://schemas.microsoft.com/office/drawing/2014/main" id="{CF92B1EA-9CA7-459B-B3E1-7E795A5289E5}"/>
                </a:ext>
              </a:extLst>
            </p:cNvPr>
            <p:cNvSpPr/>
            <p:nvPr/>
          </p:nvSpPr>
          <p:spPr>
            <a:xfrm>
              <a:off x="5459425" y="1928100"/>
              <a:ext cx="279100" cy="279125"/>
            </a:xfrm>
            <a:custGeom>
              <a:avLst/>
              <a:gdLst/>
              <a:ahLst/>
              <a:cxnLst/>
              <a:rect l="l" t="t" r="r" b="b"/>
              <a:pathLst>
                <a:path w="11164" h="11165" extrusionOk="0">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61;p95">
              <a:extLst>
                <a:ext uri="{FF2B5EF4-FFF2-40B4-BE49-F238E27FC236}">
                  <a16:creationId xmlns:a16="http://schemas.microsoft.com/office/drawing/2014/main" id="{048A6186-868B-49A8-ABDF-54575B8B4F55}"/>
                </a:ext>
              </a:extLst>
            </p:cNvPr>
            <p:cNvSpPr/>
            <p:nvPr/>
          </p:nvSpPr>
          <p:spPr>
            <a:xfrm>
              <a:off x="5705700" y="2175950"/>
              <a:ext cx="31675" cy="31675"/>
            </a:xfrm>
            <a:custGeom>
              <a:avLst/>
              <a:gdLst/>
              <a:ahLst/>
              <a:cxnLst/>
              <a:rect l="l" t="t" r="r" b="b"/>
              <a:pathLst>
                <a:path w="1267" h="1267" extrusionOk="0">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62;p95">
              <a:extLst>
                <a:ext uri="{FF2B5EF4-FFF2-40B4-BE49-F238E27FC236}">
                  <a16:creationId xmlns:a16="http://schemas.microsoft.com/office/drawing/2014/main" id="{B70DAECD-2AE9-4CFC-9F01-979D3F7A9443}"/>
                </a:ext>
              </a:extLst>
            </p:cNvPr>
            <p:cNvSpPr/>
            <p:nvPr/>
          </p:nvSpPr>
          <p:spPr>
            <a:xfrm>
              <a:off x="5583125" y="2227375"/>
              <a:ext cx="32950" cy="31675"/>
            </a:xfrm>
            <a:custGeom>
              <a:avLst/>
              <a:gdLst/>
              <a:ahLst/>
              <a:cxnLst/>
              <a:rect l="l" t="t" r="r" b="b"/>
              <a:pathLst>
                <a:path w="1318" h="1267" extrusionOk="0">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63;p95">
              <a:extLst>
                <a:ext uri="{FF2B5EF4-FFF2-40B4-BE49-F238E27FC236}">
                  <a16:creationId xmlns:a16="http://schemas.microsoft.com/office/drawing/2014/main" id="{30C18B4F-CBF0-4AA5-9FE7-BD9D815FF4F8}"/>
                </a:ext>
              </a:extLst>
            </p:cNvPr>
            <p:cNvSpPr/>
            <p:nvPr/>
          </p:nvSpPr>
          <p:spPr>
            <a:xfrm>
              <a:off x="5457475" y="2175950"/>
              <a:ext cx="31650" cy="31675"/>
            </a:xfrm>
            <a:custGeom>
              <a:avLst/>
              <a:gdLst/>
              <a:ahLst/>
              <a:cxnLst/>
              <a:rect l="l" t="t" r="r" b="b"/>
              <a:pathLst>
                <a:path w="1266" h="1267" extrusionOk="0">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64;p95">
              <a:extLst>
                <a:ext uri="{FF2B5EF4-FFF2-40B4-BE49-F238E27FC236}">
                  <a16:creationId xmlns:a16="http://schemas.microsoft.com/office/drawing/2014/main" id="{052B3F7A-974E-4FD5-B0C0-03A2758DD270}"/>
                </a:ext>
              </a:extLst>
            </p:cNvPr>
            <p:cNvSpPr/>
            <p:nvPr/>
          </p:nvSpPr>
          <p:spPr>
            <a:xfrm>
              <a:off x="5404825" y="2051850"/>
              <a:ext cx="32925" cy="31650"/>
            </a:xfrm>
            <a:custGeom>
              <a:avLst/>
              <a:gdLst/>
              <a:ahLst/>
              <a:cxnLst/>
              <a:rect l="l" t="t" r="r" b="b"/>
              <a:pathLst>
                <a:path w="1317" h="1266" extrusionOk="0">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65;p95">
              <a:extLst>
                <a:ext uri="{FF2B5EF4-FFF2-40B4-BE49-F238E27FC236}">
                  <a16:creationId xmlns:a16="http://schemas.microsoft.com/office/drawing/2014/main" id="{04D40AFA-481D-492F-B11E-1631AAA431CA}"/>
                </a:ext>
              </a:extLst>
            </p:cNvPr>
            <p:cNvSpPr/>
            <p:nvPr/>
          </p:nvSpPr>
          <p:spPr>
            <a:xfrm>
              <a:off x="5457475" y="1927700"/>
              <a:ext cx="31650" cy="31700"/>
            </a:xfrm>
            <a:custGeom>
              <a:avLst/>
              <a:gdLst/>
              <a:ahLst/>
              <a:cxnLst/>
              <a:rect l="l" t="t" r="r" b="b"/>
              <a:pathLst>
                <a:path w="1266" h="1268" extrusionOk="0">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66;p95">
              <a:extLst>
                <a:ext uri="{FF2B5EF4-FFF2-40B4-BE49-F238E27FC236}">
                  <a16:creationId xmlns:a16="http://schemas.microsoft.com/office/drawing/2014/main" id="{15535946-E496-4C37-B47E-BEF2F1D61BFF}"/>
                </a:ext>
              </a:extLst>
            </p:cNvPr>
            <p:cNvSpPr/>
            <p:nvPr/>
          </p:nvSpPr>
          <p:spPr>
            <a:xfrm>
              <a:off x="5580325" y="1876300"/>
              <a:ext cx="32950" cy="31675"/>
            </a:xfrm>
            <a:custGeom>
              <a:avLst/>
              <a:gdLst/>
              <a:ahLst/>
              <a:cxnLst/>
              <a:rect l="l" t="t" r="r" b="b"/>
              <a:pathLst>
                <a:path w="1318" h="1267" extrusionOk="0">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7;p95">
              <a:extLst>
                <a:ext uri="{FF2B5EF4-FFF2-40B4-BE49-F238E27FC236}">
                  <a16:creationId xmlns:a16="http://schemas.microsoft.com/office/drawing/2014/main" id="{0566E262-9E87-473F-B28C-A94FE529CCD9}"/>
                </a:ext>
              </a:extLst>
            </p:cNvPr>
            <p:cNvSpPr/>
            <p:nvPr/>
          </p:nvSpPr>
          <p:spPr>
            <a:xfrm>
              <a:off x="5705700" y="1927700"/>
              <a:ext cx="31675" cy="31700"/>
            </a:xfrm>
            <a:custGeom>
              <a:avLst/>
              <a:gdLst/>
              <a:ahLst/>
              <a:cxnLst/>
              <a:rect l="l" t="t" r="r" b="b"/>
              <a:pathLst>
                <a:path w="1267" h="1268" extrusionOk="0">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68;p95">
              <a:extLst>
                <a:ext uri="{FF2B5EF4-FFF2-40B4-BE49-F238E27FC236}">
                  <a16:creationId xmlns:a16="http://schemas.microsoft.com/office/drawing/2014/main" id="{9F9FF62D-1729-41D8-89EA-FC0EC65AA685}"/>
                </a:ext>
              </a:extLst>
            </p:cNvPr>
            <p:cNvSpPr/>
            <p:nvPr/>
          </p:nvSpPr>
          <p:spPr>
            <a:xfrm>
              <a:off x="5757100" y="2051825"/>
              <a:ext cx="32925" cy="31700"/>
            </a:xfrm>
            <a:custGeom>
              <a:avLst/>
              <a:gdLst/>
              <a:ahLst/>
              <a:cxnLst/>
              <a:rect l="l" t="t" r="r" b="b"/>
              <a:pathLst>
                <a:path w="1317" h="1268" extrusionOk="0">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69;p95">
              <a:extLst>
                <a:ext uri="{FF2B5EF4-FFF2-40B4-BE49-F238E27FC236}">
                  <a16:creationId xmlns:a16="http://schemas.microsoft.com/office/drawing/2014/main" id="{FB1F0F27-A464-4738-A364-8F4E3E45A0FE}"/>
                </a:ext>
              </a:extLst>
            </p:cNvPr>
            <p:cNvSpPr/>
            <p:nvPr/>
          </p:nvSpPr>
          <p:spPr>
            <a:xfrm>
              <a:off x="5756650" y="1655700"/>
              <a:ext cx="268025" cy="254325"/>
            </a:xfrm>
            <a:custGeom>
              <a:avLst/>
              <a:gdLst/>
              <a:ahLst/>
              <a:cxnLst/>
              <a:rect l="l" t="t" r="r" b="b"/>
              <a:pathLst>
                <a:path w="10721" h="10173" extrusionOk="0">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70;p95">
              <a:extLst>
                <a:ext uri="{FF2B5EF4-FFF2-40B4-BE49-F238E27FC236}">
                  <a16:creationId xmlns:a16="http://schemas.microsoft.com/office/drawing/2014/main" id="{EDE93A7D-5143-4549-AE8B-248DC48B544C}"/>
                </a:ext>
              </a:extLst>
            </p:cNvPr>
            <p:cNvSpPr/>
            <p:nvPr/>
          </p:nvSpPr>
          <p:spPr>
            <a:xfrm>
              <a:off x="4731100" y="2787775"/>
              <a:ext cx="334375" cy="328775"/>
            </a:xfrm>
            <a:custGeom>
              <a:avLst/>
              <a:gdLst/>
              <a:ahLst/>
              <a:cxnLst/>
              <a:rect l="l" t="t" r="r" b="b"/>
              <a:pathLst>
                <a:path w="13375" h="13151" extrusionOk="0">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71;p95">
              <a:extLst>
                <a:ext uri="{FF2B5EF4-FFF2-40B4-BE49-F238E27FC236}">
                  <a16:creationId xmlns:a16="http://schemas.microsoft.com/office/drawing/2014/main" id="{5F5AA00C-05E3-43F9-87D3-BE7DEAE553B9}"/>
                </a:ext>
              </a:extLst>
            </p:cNvPr>
            <p:cNvSpPr/>
            <p:nvPr/>
          </p:nvSpPr>
          <p:spPr>
            <a:xfrm>
              <a:off x="4816425" y="2797150"/>
              <a:ext cx="238025" cy="234025"/>
            </a:xfrm>
            <a:custGeom>
              <a:avLst/>
              <a:gdLst/>
              <a:ahLst/>
              <a:cxnLst/>
              <a:rect l="l" t="t" r="r" b="b"/>
              <a:pathLst>
                <a:path w="9521" h="9361" extrusionOk="0">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72;p95">
              <a:extLst>
                <a:ext uri="{FF2B5EF4-FFF2-40B4-BE49-F238E27FC236}">
                  <a16:creationId xmlns:a16="http://schemas.microsoft.com/office/drawing/2014/main" id="{26BFB9E2-0A07-4549-BE57-296172C53377}"/>
                </a:ext>
              </a:extLst>
            </p:cNvPr>
            <p:cNvSpPr/>
            <p:nvPr/>
          </p:nvSpPr>
          <p:spPr>
            <a:xfrm>
              <a:off x="4897775" y="2806150"/>
              <a:ext cx="146200" cy="143725"/>
            </a:xfrm>
            <a:custGeom>
              <a:avLst/>
              <a:gdLst/>
              <a:ahLst/>
              <a:cxnLst/>
              <a:rect l="l" t="t" r="r" b="b"/>
              <a:pathLst>
                <a:path w="5848" h="5749" extrusionOk="0">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73;p95">
              <a:extLst>
                <a:ext uri="{FF2B5EF4-FFF2-40B4-BE49-F238E27FC236}">
                  <a16:creationId xmlns:a16="http://schemas.microsoft.com/office/drawing/2014/main" id="{21071B03-E076-49AC-A4AA-BCA543E9CB18}"/>
                </a:ext>
              </a:extLst>
            </p:cNvPr>
            <p:cNvSpPr/>
            <p:nvPr/>
          </p:nvSpPr>
          <p:spPr>
            <a:xfrm>
              <a:off x="4550150" y="2606775"/>
              <a:ext cx="334350" cy="328725"/>
            </a:xfrm>
            <a:custGeom>
              <a:avLst/>
              <a:gdLst/>
              <a:ahLst/>
              <a:cxnLst/>
              <a:rect l="l" t="t" r="r" b="b"/>
              <a:pathLst>
                <a:path w="13374" h="13149" extrusionOk="0">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74;p95">
              <a:extLst>
                <a:ext uri="{FF2B5EF4-FFF2-40B4-BE49-F238E27FC236}">
                  <a16:creationId xmlns:a16="http://schemas.microsoft.com/office/drawing/2014/main" id="{154400CC-BAF4-406D-B441-F345340F2151}"/>
                </a:ext>
              </a:extLst>
            </p:cNvPr>
            <p:cNvSpPr/>
            <p:nvPr/>
          </p:nvSpPr>
          <p:spPr>
            <a:xfrm>
              <a:off x="4635450" y="2616200"/>
              <a:ext cx="238025" cy="234000"/>
            </a:xfrm>
            <a:custGeom>
              <a:avLst/>
              <a:gdLst/>
              <a:ahLst/>
              <a:cxnLst/>
              <a:rect l="l" t="t" r="r" b="b"/>
              <a:pathLst>
                <a:path w="9521" h="9360" extrusionOk="0">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75;p95">
              <a:extLst>
                <a:ext uri="{FF2B5EF4-FFF2-40B4-BE49-F238E27FC236}">
                  <a16:creationId xmlns:a16="http://schemas.microsoft.com/office/drawing/2014/main" id="{24AB0091-87A2-480F-8F9F-CA2939CA9D6F}"/>
                </a:ext>
              </a:extLst>
            </p:cNvPr>
            <p:cNvSpPr/>
            <p:nvPr/>
          </p:nvSpPr>
          <p:spPr>
            <a:xfrm>
              <a:off x="4716800" y="2625150"/>
              <a:ext cx="146175" cy="143725"/>
            </a:xfrm>
            <a:custGeom>
              <a:avLst/>
              <a:gdLst/>
              <a:ahLst/>
              <a:cxnLst/>
              <a:rect l="l" t="t" r="r" b="b"/>
              <a:pathLst>
                <a:path w="5847" h="5749" extrusionOk="0">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76;p95">
              <a:extLst>
                <a:ext uri="{FF2B5EF4-FFF2-40B4-BE49-F238E27FC236}">
                  <a16:creationId xmlns:a16="http://schemas.microsoft.com/office/drawing/2014/main" id="{AD2825AC-CBE9-48E1-BC3D-8491A8774DF1}"/>
                </a:ext>
              </a:extLst>
            </p:cNvPr>
            <p:cNvSpPr/>
            <p:nvPr/>
          </p:nvSpPr>
          <p:spPr>
            <a:xfrm>
              <a:off x="5459900" y="1972300"/>
              <a:ext cx="275050" cy="85150"/>
            </a:xfrm>
            <a:custGeom>
              <a:avLst/>
              <a:gdLst/>
              <a:ahLst/>
              <a:cxnLst/>
              <a:rect l="l" t="t" r="r" b="b"/>
              <a:pathLst>
                <a:path w="11002" h="3406" extrusionOk="0">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77;p95">
              <a:extLst>
                <a:ext uri="{FF2B5EF4-FFF2-40B4-BE49-F238E27FC236}">
                  <a16:creationId xmlns:a16="http://schemas.microsoft.com/office/drawing/2014/main" id="{03C82F1C-057B-40D2-A1E8-ED82C83DA7D5}"/>
                </a:ext>
              </a:extLst>
            </p:cNvPr>
            <p:cNvSpPr/>
            <p:nvPr/>
          </p:nvSpPr>
          <p:spPr>
            <a:xfrm>
              <a:off x="5464900" y="2085900"/>
              <a:ext cx="272300" cy="57525"/>
            </a:xfrm>
            <a:custGeom>
              <a:avLst/>
              <a:gdLst/>
              <a:ahLst/>
              <a:cxnLst/>
              <a:rect l="l" t="t" r="r" b="b"/>
              <a:pathLst>
                <a:path w="10892" h="2301" extrusionOk="0">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528;p95">
            <a:extLst>
              <a:ext uri="{FF2B5EF4-FFF2-40B4-BE49-F238E27FC236}">
                <a16:creationId xmlns:a16="http://schemas.microsoft.com/office/drawing/2014/main" id="{3DBD4EE3-5E5A-4F7F-A655-6B7A0F580278}"/>
              </a:ext>
            </a:extLst>
          </p:cNvPr>
          <p:cNvSpPr/>
          <p:nvPr/>
        </p:nvSpPr>
        <p:spPr>
          <a:xfrm>
            <a:off x="3903706" y="1388963"/>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30;p95">
            <a:extLst>
              <a:ext uri="{FF2B5EF4-FFF2-40B4-BE49-F238E27FC236}">
                <a16:creationId xmlns:a16="http://schemas.microsoft.com/office/drawing/2014/main" id="{ACEAD5AE-A235-40BD-918B-BA99E7C416CE}"/>
              </a:ext>
            </a:extLst>
          </p:cNvPr>
          <p:cNvSpPr/>
          <p:nvPr/>
        </p:nvSpPr>
        <p:spPr>
          <a:xfrm>
            <a:off x="1346004" y="2589297"/>
            <a:ext cx="230297" cy="212606"/>
          </a:xfrm>
          <a:custGeom>
            <a:avLst/>
            <a:gdLst/>
            <a:ahLst/>
            <a:cxnLst/>
            <a:rect l="l" t="t" r="r" b="b"/>
            <a:pathLst>
              <a:path w="5962" h="5504" extrusionOk="0">
                <a:moveTo>
                  <a:pt x="2981" y="0"/>
                </a:moveTo>
                <a:cubicBezTo>
                  <a:pt x="2851" y="0"/>
                  <a:pt x="2721" y="68"/>
                  <a:pt x="2654" y="204"/>
                </a:cubicBezTo>
                <a:lnTo>
                  <a:pt x="2048" y="1430"/>
                </a:lnTo>
                <a:cubicBezTo>
                  <a:pt x="1995" y="1538"/>
                  <a:pt x="1892" y="1612"/>
                  <a:pt x="1773" y="1631"/>
                </a:cubicBezTo>
                <a:lnTo>
                  <a:pt x="420" y="1827"/>
                </a:lnTo>
                <a:cubicBezTo>
                  <a:pt x="120" y="1871"/>
                  <a:pt x="0" y="2238"/>
                  <a:pt x="216" y="2450"/>
                </a:cubicBezTo>
                <a:lnTo>
                  <a:pt x="1196" y="3404"/>
                </a:lnTo>
                <a:cubicBezTo>
                  <a:pt x="1282" y="3488"/>
                  <a:pt x="1322" y="3609"/>
                  <a:pt x="1302" y="3727"/>
                </a:cubicBezTo>
                <a:lnTo>
                  <a:pt x="1070" y="5077"/>
                </a:lnTo>
                <a:cubicBezTo>
                  <a:pt x="1029" y="5312"/>
                  <a:pt x="1217" y="5503"/>
                  <a:pt x="1430" y="5503"/>
                </a:cubicBezTo>
                <a:cubicBezTo>
                  <a:pt x="1486" y="5503"/>
                  <a:pt x="1544" y="5490"/>
                  <a:pt x="1600" y="5460"/>
                </a:cubicBezTo>
                <a:lnTo>
                  <a:pt x="2810" y="4825"/>
                </a:lnTo>
                <a:cubicBezTo>
                  <a:pt x="2864" y="4796"/>
                  <a:pt x="2923" y="4782"/>
                  <a:pt x="2981" y="4782"/>
                </a:cubicBezTo>
                <a:cubicBezTo>
                  <a:pt x="3040" y="4782"/>
                  <a:pt x="3098" y="4796"/>
                  <a:pt x="3151" y="4825"/>
                </a:cubicBezTo>
                <a:lnTo>
                  <a:pt x="4361" y="5460"/>
                </a:lnTo>
                <a:cubicBezTo>
                  <a:pt x="4417" y="5490"/>
                  <a:pt x="4475" y="5503"/>
                  <a:pt x="4531" y="5503"/>
                </a:cubicBezTo>
                <a:cubicBezTo>
                  <a:pt x="4744" y="5503"/>
                  <a:pt x="4932" y="5312"/>
                  <a:pt x="4891" y="5077"/>
                </a:cubicBezTo>
                <a:lnTo>
                  <a:pt x="4661" y="3727"/>
                </a:lnTo>
                <a:cubicBezTo>
                  <a:pt x="4639" y="3609"/>
                  <a:pt x="4679" y="3488"/>
                  <a:pt x="4765" y="3404"/>
                </a:cubicBezTo>
                <a:lnTo>
                  <a:pt x="5745" y="2450"/>
                </a:lnTo>
                <a:cubicBezTo>
                  <a:pt x="5961" y="2238"/>
                  <a:pt x="5842" y="1870"/>
                  <a:pt x="5543" y="1827"/>
                </a:cubicBezTo>
                <a:lnTo>
                  <a:pt x="4188" y="1631"/>
                </a:lnTo>
                <a:cubicBezTo>
                  <a:pt x="4069" y="1612"/>
                  <a:pt x="3966" y="1538"/>
                  <a:pt x="3913" y="1430"/>
                </a:cubicBezTo>
                <a:lnTo>
                  <a:pt x="3309" y="204"/>
                </a:lnTo>
                <a:cubicBezTo>
                  <a:pt x="3241" y="68"/>
                  <a:pt x="3111" y="0"/>
                  <a:pt x="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43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0"/>
          <p:cNvSpPr txBox="1">
            <a:spLocks noGrp="1"/>
          </p:cNvSpPr>
          <p:nvPr>
            <p:ph type="subTitle" idx="6"/>
          </p:nvPr>
        </p:nvSpPr>
        <p:spPr>
          <a:xfrm>
            <a:off x="1005175"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HỌC TẬP</a:t>
            </a:r>
            <a:endParaRPr>
              <a:latin typeface="Bahnschrift" panose="020B0502040204020203" pitchFamily="34" charset="0"/>
            </a:endParaRPr>
          </a:p>
        </p:txBody>
      </p:sp>
      <p:sp>
        <p:nvSpPr>
          <p:cNvPr id="848" name="Google Shape;848;p60"/>
          <p:cNvSpPr txBox="1">
            <a:spLocks noGrp="1"/>
          </p:cNvSpPr>
          <p:nvPr>
            <p:ph type="subTitle" idx="5"/>
          </p:nvPr>
        </p:nvSpPr>
        <p:spPr>
          <a:xfrm>
            <a:off x="3609900"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GIÁO DỤC</a:t>
            </a:r>
            <a:endParaRPr>
              <a:latin typeface="Bahnschrift" panose="020B0502040204020203" pitchFamily="34" charset="0"/>
            </a:endParaRPr>
          </a:p>
        </p:txBody>
      </p:sp>
      <p:sp>
        <p:nvSpPr>
          <p:cNvPr id="849" name="Google Shape;849;p60"/>
          <p:cNvSpPr txBox="1">
            <a:spLocks noGrp="1"/>
          </p:cNvSpPr>
          <p:nvPr>
            <p:ph type="subTitle" idx="4"/>
          </p:nvPr>
        </p:nvSpPr>
        <p:spPr>
          <a:xfrm>
            <a:off x="6214625" y="174330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LỢI ÍCH</a:t>
            </a:r>
            <a:endParaRPr>
              <a:latin typeface="Bahnschrift" panose="020B0502040204020203" pitchFamily="34" charset="0"/>
            </a:endParaRPr>
          </a:p>
        </p:txBody>
      </p:sp>
      <p:sp>
        <p:nvSpPr>
          <p:cNvPr id="850" name="Google Shape;850;p60"/>
          <p:cNvSpPr txBox="1">
            <a:spLocks noGrp="1"/>
          </p:cNvSpPr>
          <p:nvPr>
            <p:ph type="subTitle" idx="1"/>
          </p:nvPr>
        </p:nvSpPr>
        <p:spPr>
          <a:xfrm>
            <a:off x="6214625"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KHẢ NĂNG</a:t>
            </a:r>
          </a:p>
        </p:txBody>
      </p:sp>
      <p:sp>
        <p:nvSpPr>
          <p:cNvPr id="851" name="Google Shape;851;p60"/>
          <p:cNvSpPr txBox="1">
            <a:spLocks noGrp="1"/>
          </p:cNvSpPr>
          <p:nvPr>
            <p:ph type="subTitle" idx="2"/>
          </p:nvPr>
        </p:nvSpPr>
        <p:spPr>
          <a:xfrm>
            <a:off x="3609900"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Bahnschrift" panose="020B0502040204020203" pitchFamily="34" charset="0"/>
              </a:rPr>
              <a:t>NGƯỜI DÙNG</a:t>
            </a:r>
            <a:endParaRPr>
              <a:latin typeface="Bahnschrift" panose="020B0502040204020203" pitchFamily="34" charset="0"/>
            </a:endParaRPr>
          </a:p>
        </p:txBody>
      </p:sp>
      <p:sp>
        <p:nvSpPr>
          <p:cNvPr id="852" name="Google Shape;852;p60"/>
          <p:cNvSpPr txBox="1">
            <a:spLocks noGrp="1"/>
          </p:cNvSpPr>
          <p:nvPr>
            <p:ph type="subTitle" idx="3"/>
          </p:nvPr>
        </p:nvSpPr>
        <p:spPr>
          <a:xfrm>
            <a:off x="1005175" y="3535550"/>
            <a:ext cx="19242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ahnschrift" panose="020B0502040204020203" pitchFamily="34" charset="0"/>
              </a:rPr>
              <a:t>HIỆU QUẢ</a:t>
            </a:r>
            <a:endParaRPr>
              <a:latin typeface="Bahnschrift" panose="020B0502040204020203" pitchFamily="34" charset="0"/>
            </a:endParaRPr>
          </a:p>
        </p:txBody>
      </p:sp>
      <p:sp>
        <p:nvSpPr>
          <p:cNvPr id="853" name="Google Shape;853;p60"/>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CÔNG CỤ </a:t>
            </a:r>
            <a:r>
              <a:rPr lang="en-US">
                <a:solidFill>
                  <a:srgbClr val="67E6E6"/>
                </a:solidFill>
                <a:latin typeface="Bahnschrift" panose="020B0502040204020203" pitchFamily="34" charset="0"/>
              </a:rPr>
              <a:t>TIẾNG ANH</a:t>
            </a:r>
            <a:endParaRPr>
              <a:solidFill>
                <a:srgbClr val="67E6E6"/>
              </a:solidFill>
              <a:latin typeface="Bahnschrift" panose="020B0502040204020203" pitchFamily="34" charset="0"/>
            </a:endParaRPr>
          </a:p>
        </p:txBody>
      </p:sp>
      <p:grpSp>
        <p:nvGrpSpPr>
          <p:cNvPr id="854" name="Google Shape;854;p60"/>
          <p:cNvGrpSpPr/>
          <p:nvPr/>
        </p:nvGrpSpPr>
        <p:grpSpPr>
          <a:xfrm>
            <a:off x="1712641" y="1289747"/>
            <a:ext cx="509251" cy="453542"/>
            <a:chOff x="1074825" y="1246850"/>
            <a:chExt cx="637600" cy="567850"/>
          </a:xfrm>
        </p:grpSpPr>
        <p:sp>
          <p:nvSpPr>
            <p:cNvPr id="855" name="Google Shape;855;p60"/>
            <p:cNvSpPr/>
            <p:nvPr/>
          </p:nvSpPr>
          <p:spPr>
            <a:xfrm>
              <a:off x="1486625" y="1597650"/>
              <a:ext cx="195900" cy="177175"/>
            </a:xfrm>
            <a:custGeom>
              <a:avLst/>
              <a:gdLst/>
              <a:ahLst/>
              <a:cxnLst/>
              <a:rect l="l" t="t" r="r" b="b"/>
              <a:pathLst>
                <a:path w="7836" h="7087" extrusionOk="0">
                  <a:moveTo>
                    <a:pt x="1259" y="0"/>
                  </a:moveTo>
                  <a:cubicBezTo>
                    <a:pt x="1078" y="693"/>
                    <a:pt x="655" y="1317"/>
                    <a:pt x="437" y="1999"/>
                  </a:cubicBezTo>
                  <a:cubicBezTo>
                    <a:pt x="296" y="2443"/>
                    <a:pt x="176" y="2895"/>
                    <a:pt x="75" y="3353"/>
                  </a:cubicBezTo>
                  <a:cubicBezTo>
                    <a:pt x="43" y="3502"/>
                    <a:pt x="20" y="3652"/>
                    <a:pt x="0" y="3803"/>
                  </a:cubicBezTo>
                  <a:lnTo>
                    <a:pt x="566" y="3899"/>
                  </a:lnTo>
                  <a:lnTo>
                    <a:pt x="778" y="3899"/>
                  </a:lnTo>
                  <a:cubicBezTo>
                    <a:pt x="966" y="3899"/>
                    <a:pt x="1153" y="3922"/>
                    <a:pt x="1336" y="3969"/>
                  </a:cubicBezTo>
                  <a:lnTo>
                    <a:pt x="6435" y="5248"/>
                  </a:lnTo>
                  <a:cubicBezTo>
                    <a:pt x="6790" y="5337"/>
                    <a:pt x="7038" y="5655"/>
                    <a:pt x="7038" y="6022"/>
                  </a:cubicBezTo>
                  <a:lnTo>
                    <a:pt x="7038" y="7087"/>
                  </a:lnTo>
                  <a:lnTo>
                    <a:pt x="7836" y="7087"/>
                  </a:lnTo>
                  <a:lnTo>
                    <a:pt x="7836" y="4540"/>
                  </a:lnTo>
                  <a:cubicBezTo>
                    <a:pt x="7836" y="4140"/>
                    <a:pt x="7635" y="3766"/>
                    <a:pt x="7302" y="3546"/>
                  </a:cubicBezTo>
                  <a:lnTo>
                    <a:pt x="7304" y="3546"/>
                  </a:lnTo>
                  <a:lnTo>
                    <a:pt x="2362" y="250"/>
                  </a:lnTo>
                  <a:cubicBezTo>
                    <a:pt x="2197" y="142"/>
                    <a:pt x="2019" y="57"/>
                    <a:pt x="1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0"/>
            <p:cNvSpPr/>
            <p:nvPr/>
          </p:nvSpPr>
          <p:spPr>
            <a:xfrm>
              <a:off x="1104750" y="1597650"/>
              <a:ext cx="181750" cy="177225"/>
            </a:xfrm>
            <a:custGeom>
              <a:avLst/>
              <a:gdLst/>
              <a:ahLst/>
              <a:cxnLst/>
              <a:rect l="l" t="t" r="r" b="b"/>
              <a:pathLst>
                <a:path w="7270" h="7089" extrusionOk="0">
                  <a:moveTo>
                    <a:pt x="6005" y="0"/>
                  </a:moveTo>
                  <a:cubicBezTo>
                    <a:pt x="5817" y="57"/>
                    <a:pt x="5639" y="142"/>
                    <a:pt x="5475" y="250"/>
                  </a:cubicBezTo>
                  <a:lnTo>
                    <a:pt x="532" y="3546"/>
                  </a:lnTo>
                  <a:cubicBezTo>
                    <a:pt x="200" y="3766"/>
                    <a:pt x="0" y="4140"/>
                    <a:pt x="0" y="4540"/>
                  </a:cubicBezTo>
                  <a:lnTo>
                    <a:pt x="0" y="7088"/>
                  </a:lnTo>
                  <a:lnTo>
                    <a:pt x="797" y="7088"/>
                  </a:lnTo>
                  <a:lnTo>
                    <a:pt x="797" y="6022"/>
                  </a:lnTo>
                  <a:cubicBezTo>
                    <a:pt x="797" y="5657"/>
                    <a:pt x="1046" y="5338"/>
                    <a:pt x="1400" y="5249"/>
                  </a:cubicBezTo>
                  <a:lnTo>
                    <a:pt x="6500" y="3969"/>
                  </a:lnTo>
                  <a:cubicBezTo>
                    <a:pt x="6681" y="3923"/>
                    <a:pt x="6870" y="3899"/>
                    <a:pt x="7058" y="3899"/>
                  </a:cubicBezTo>
                  <a:lnTo>
                    <a:pt x="7270" y="3899"/>
                  </a:lnTo>
                  <a:lnTo>
                    <a:pt x="7131" y="879"/>
                  </a:lnTo>
                  <a:lnTo>
                    <a:pt x="6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p:nvPr/>
          </p:nvSpPr>
          <p:spPr>
            <a:xfrm>
              <a:off x="1323900" y="1545725"/>
              <a:ext cx="139500" cy="79700"/>
            </a:xfrm>
            <a:custGeom>
              <a:avLst/>
              <a:gdLst/>
              <a:ahLst/>
              <a:cxnLst/>
              <a:rect l="l" t="t" r="r" b="b"/>
              <a:pathLst>
                <a:path w="5580" h="3188" extrusionOk="0">
                  <a:moveTo>
                    <a:pt x="1" y="0"/>
                  </a:moveTo>
                  <a:lnTo>
                    <a:pt x="1" y="3188"/>
                  </a:lnTo>
                  <a:lnTo>
                    <a:pt x="5580" y="3188"/>
                  </a:lnTo>
                  <a:lnTo>
                    <a:pt x="55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0"/>
            <p:cNvSpPr/>
            <p:nvPr/>
          </p:nvSpPr>
          <p:spPr>
            <a:xfrm>
              <a:off x="1254875" y="1595525"/>
              <a:ext cx="277525" cy="99625"/>
            </a:xfrm>
            <a:custGeom>
              <a:avLst/>
              <a:gdLst/>
              <a:ahLst/>
              <a:cxnLst/>
              <a:rect l="l" t="t" r="r" b="b"/>
              <a:pathLst>
                <a:path w="11101" h="3985" extrusionOk="0">
                  <a:moveTo>
                    <a:pt x="576" y="0"/>
                  </a:moveTo>
                  <a:cubicBezTo>
                    <a:pt x="381" y="0"/>
                    <a:pt x="187" y="28"/>
                    <a:pt x="0" y="85"/>
                  </a:cubicBezTo>
                  <a:lnTo>
                    <a:pt x="1264" y="3984"/>
                  </a:lnTo>
                  <a:lnTo>
                    <a:pt x="9837" y="3984"/>
                  </a:lnTo>
                  <a:lnTo>
                    <a:pt x="11101" y="85"/>
                  </a:lnTo>
                  <a:cubicBezTo>
                    <a:pt x="10914" y="28"/>
                    <a:pt x="10720" y="0"/>
                    <a:pt x="10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0"/>
            <p:cNvSpPr/>
            <p:nvPr/>
          </p:nvSpPr>
          <p:spPr>
            <a:xfrm>
              <a:off x="1164525" y="1256825"/>
              <a:ext cx="19950" cy="49850"/>
            </a:xfrm>
            <a:custGeom>
              <a:avLst/>
              <a:gdLst/>
              <a:ahLst/>
              <a:cxnLst/>
              <a:rect l="l" t="t" r="r" b="b"/>
              <a:pathLst>
                <a:path w="798" h="1994" extrusionOk="0">
                  <a:moveTo>
                    <a:pt x="1" y="1"/>
                  </a:moveTo>
                  <a:lnTo>
                    <a:pt x="1" y="1594"/>
                  </a:lnTo>
                  <a:cubicBezTo>
                    <a:pt x="1" y="1815"/>
                    <a:pt x="179" y="1993"/>
                    <a:pt x="398" y="1993"/>
                  </a:cubicBezTo>
                  <a:cubicBezTo>
                    <a:pt x="619" y="1993"/>
                    <a:pt x="797" y="1815"/>
                    <a:pt x="797" y="1594"/>
                  </a:cubicBezTo>
                  <a:lnTo>
                    <a:pt x="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0"/>
            <p:cNvSpPr/>
            <p:nvPr/>
          </p:nvSpPr>
          <p:spPr>
            <a:xfrm>
              <a:off x="1252075" y="1266775"/>
              <a:ext cx="291025" cy="256550"/>
            </a:xfrm>
            <a:custGeom>
              <a:avLst/>
              <a:gdLst/>
              <a:ahLst/>
              <a:cxnLst/>
              <a:rect l="l" t="t" r="r" b="b"/>
              <a:pathLst>
                <a:path w="11641" h="10262" extrusionOk="0">
                  <a:moveTo>
                    <a:pt x="5663" y="1"/>
                  </a:moveTo>
                  <a:cubicBezTo>
                    <a:pt x="5599" y="1"/>
                    <a:pt x="5537" y="1"/>
                    <a:pt x="5473" y="3"/>
                  </a:cubicBezTo>
                  <a:cubicBezTo>
                    <a:pt x="2260" y="102"/>
                    <a:pt x="0" y="2740"/>
                    <a:pt x="0" y="5977"/>
                  </a:cubicBezTo>
                  <a:lnTo>
                    <a:pt x="9248" y="10261"/>
                  </a:lnTo>
                  <a:lnTo>
                    <a:pt x="11639" y="9563"/>
                  </a:lnTo>
                  <a:lnTo>
                    <a:pt x="11640" y="5978"/>
                  </a:lnTo>
                  <a:cubicBezTo>
                    <a:pt x="11640" y="2677"/>
                    <a:pt x="8963" y="1"/>
                    <a:pt x="5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0"/>
            <p:cNvSpPr/>
            <p:nvPr/>
          </p:nvSpPr>
          <p:spPr>
            <a:xfrm>
              <a:off x="1244225" y="1266875"/>
              <a:ext cx="144725" cy="258950"/>
            </a:xfrm>
            <a:custGeom>
              <a:avLst/>
              <a:gdLst/>
              <a:ahLst/>
              <a:cxnLst/>
              <a:rect l="l" t="t" r="r" b="b"/>
              <a:pathLst>
                <a:path w="5789" h="10358" extrusionOk="0">
                  <a:moveTo>
                    <a:pt x="5788" y="1"/>
                  </a:moveTo>
                  <a:lnTo>
                    <a:pt x="5788" y="1"/>
                  </a:lnTo>
                  <a:cubicBezTo>
                    <a:pt x="2581" y="107"/>
                    <a:pt x="0" y="2741"/>
                    <a:pt x="0" y="5974"/>
                  </a:cubicBezTo>
                  <a:lnTo>
                    <a:pt x="0" y="9559"/>
                  </a:lnTo>
                  <a:lnTo>
                    <a:pt x="2789" y="10357"/>
                  </a:lnTo>
                  <a:lnTo>
                    <a:pt x="2789" y="5178"/>
                  </a:lnTo>
                  <a:cubicBezTo>
                    <a:pt x="2789" y="2966"/>
                    <a:pt x="4004" y="1034"/>
                    <a:pt x="5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0"/>
            <p:cNvSpPr/>
            <p:nvPr/>
          </p:nvSpPr>
          <p:spPr>
            <a:xfrm>
              <a:off x="1303575" y="1336500"/>
              <a:ext cx="239525" cy="220025"/>
            </a:xfrm>
            <a:custGeom>
              <a:avLst/>
              <a:gdLst/>
              <a:ahLst/>
              <a:cxnLst/>
              <a:rect l="l" t="t" r="r" b="b"/>
              <a:pathLst>
                <a:path w="9581" h="8801" extrusionOk="0">
                  <a:moveTo>
                    <a:pt x="3602" y="1"/>
                  </a:moveTo>
                  <a:cubicBezTo>
                    <a:pt x="3520" y="1"/>
                    <a:pt x="3436" y="4"/>
                    <a:pt x="3352" y="10"/>
                  </a:cubicBezTo>
                  <a:cubicBezTo>
                    <a:pt x="1685" y="137"/>
                    <a:pt x="415" y="1561"/>
                    <a:pt x="415" y="3232"/>
                  </a:cubicBezTo>
                  <a:lnTo>
                    <a:pt x="415" y="6774"/>
                  </a:lnTo>
                  <a:lnTo>
                    <a:pt x="0" y="8386"/>
                  </a:lnTo>
                  <a:lnTo>
                    <a:pt x="232" y="8801"/>
                  </a:lnTo>
                  <a:lnTo>
                    <a:pt x="8898" y="8784"/>
                  </a:lnTo>
                  <a:lnTo>
                    <a:pt x="9579" y="8369"/>
                  </a:lnTo>
                  <a:lnTo>
                    <a:pt x="9580" y="6774"/>
                  </a:lnTo>
                  <a:lnTo>
                    <a:pt x="7587" y="6774"/>
                  </a:lnTo>
                  <a:cubicBezTo>
                    <a:pt x="7147" y="6774"/>
                    <a:pt x="6790" y="6418"/>
                    <a:pt x="6790" y="5978"/>
                  </a:cubicBezTo>
                  <a:lnTo>
                    <a:pt x="6790" y="3189"/>
                  </a:lnTo>
                  <a:cubicBezTo>
                    <a:pt x="6790" y="1428"/>
                    <a:pt x="5364" y="1"/>
                    <a:pt x="3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0"/>
            <p:cNvSpPr/>
            <p:nvPr/>
          </p:nvSpPr>
          <p:spPr>
            <a:xfrm>
              <a:off x="1383675" y="1595525"/>
              <a:ext cx="19950" cy="179350"/>
            </a:xfrm>
            <a:custGeom>
              <a:avLst/>
              <a:gdLst/>
              <a:ahLst/>
              <a:cxnLst/>
              <a:rect l="l" t="t" r="r" b="b"/>
              <a:pathLst>
                <a:path w="798" h="7174" extrusionOk="0">
                  <a:moveTo>
                    <a:pt x="400" y="0"/>
                  </a:moveTo>
                  <a:cubicBezTo>
                    <a:pt x="179" y="0"/>
                    <a:pt x="1" y="178"/>
                    <a:pt x="1" y="399"/>
                  </a:cubicBezTo>
                  <a:lnTo>
                    <a:pt x="1" y="7173"/>
                  </a:lnTo>
                  <a:lnTo>
                    <a:pt x="798" y="7173"/>
                  </a:lnTo>
                  <a:lnTo>
                    <a:pt x="798" y="399"/>
                  </a:lnTo>
                  <a:cubicBezTo>
                    <a:pt x="798" y="178"/>
                    <a:pt x="619" y="0"/>
                    <a:pt x="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0"/>
            <p:cNvSpPr/>
            <p:nvPr/>
          </p:nvSpPr>
          <p:spPr>
            <a:xfrm>
              <a:off x="1353750" y="1378450"/>
              <a:ext cx="77300" cy="77625"/>
            </a:xfrm>
            <a:custGeom>
              <a:avLst/>
              <a:gdLst/>
              <a:ahLst/>
              <a:cxnLst/>
              <a:rect l="l" t="t" r="r" b="b"/>
              <a:pathLst>
                <a:path w="3092" h="3105" extrusionOk="0">
                  <a:moveTo>
                    <a:pt x="1597" y="0"/>
                  </a:moveTo>
                  <a:cubicBezTo>
                    <a:pt x="950" y="0"/>
                    <a:pt x="393" y="302"/>
                    <a:pt x="144" y="855"/>
                  </a:cubicBezTo>
                  <a:cubicBezTo>
                    <a:pt x="51" y="1061"/>
                    <a:pt x="1" y="1285"/>
                    <a:pt x="2" y="1511"/>
                  </a:cubicBezTo>
                  <a:cubicBezTo>
                    <a:pt x="2" y="2052"/>
                    <a:pt x="277" y="2555"/>
                    <a:pt x="732" y="2850"/>
                  </a:cubicBezTo>
                  <a:cubicBezTo>
                    <a:pt x="994" y="3019"/>
                    <a:pt x="1295" y="3105"/>
                    <a:pt x="1598" y="3105"/>
                  </a:cubicBezTo>
                  <a:cubicBezTo>
                    <a:pt x="1820" y="3105"/>
                    <a:pt x="2043" y="3058"/>
                    <a:pt x="2252" y="2964"/>
                  </a:cubicBezTo>
                  <a:cubicBezTo>
                    <a:pt x="2805" y="2714"/>
                    <a:pt x="3091" y="2158"/>
                    <a:pt x="3091" y="1511"/>
                  </a:cubicBezTo>
                  <a:cubicBezTo>
                    <a:pt x="3091" y="631"/>
                    <a:pt x="2477" y="0"/>
                    <a:pt x="1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1363725" y="1485925"/>
              <a:ext cx="59825" cy="19950"/>
            </a:xfrm>
            <a:custGeom>
              <a:avLst/>
              <a:gdLst/>
              <a:ahLst/>
              <a:cxnLst/>
              <a:rect l="l" t="t" r="r" b="b"/>
              <a:pathLst>
                <a:path w="2393" h="798" extrusionOk="0">
                  <a:moveTo>
                    <a:pt x="400" y="1"/>
                  </a:moveTo>
                  <a:cubicBezTo>
                    <a:pt x="179" y="1"/>
                    <a:pt x="1" y="179"/>
                    <a:pt x="1" y="400"/>
                  </a:cubicBezTo>
                  <a:cubicBezTo>
                    <a:pt x="1" y="619"/>
                    <a:pt x="179" y="797"/>
                    <a:pt x="400" y="797"/>
                  </a:cubicBezTo>
                  <a:lnTo>
                    <a:pt x="1993" y="797"/>
                  </a:lnTo>
                  <a:cubicBezTo>
                    <a:pt x="2214" y="797"/>
                    <a:pt x="2392" y="619"/>
                    <a:pt x="2392" y="400"/>
                  </a:cubicBezTo>
                  <a:cubicBezTo>
                    <a:pt x="2392" y="179"/>
                    <a:pt x="2214" y="1"/>
                    <a:pt x="19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1164525" y="1316575"/>
              <a:ext cx="89650" cy="139500"/>
            </a:xfrm>
            <a:custGeom>
              <a:avLst/>
              <a:gdLst/>
              <a:ahLst/>
              <a:cxnLst/>
              <a:rect l="l" t="t" r="r" b="b"/>
              <a:pathLst>
                <a:path w="3586" h="5580" extrusionOk="0">
                  <a:moveTo>
                    <a:pt x="1" y="1"/>
                  </a:moveTo>
                  <a:lnTo>
                    <a:pt x="1" y="4384"/>
                  </a:lnTo>
                  <a:cubicBezTo>
                    <a:pt x="1" y="5045"/>
                    <a:pt x="535" y="5579"/>
                    <a:pt x="1196" y="5579"/>
                  </a:cubicBezTo>
                  <a:lnTo>
                    <a:pt x="3586" y="5579"/>
                  </a:lnTo>
                  <a:lnTo>
                    <a:pt x="3586" y="4783"/>
                  </a:lnTo>
                  <a:lnTo>
                    <a:pt x="1196" y="4783"/>
                  </a:lnTo>
                  <a:cubicBezTo>
                    <a:pt x="975" y="4783"/>
                    <a:pt x="797" y="4605"/>
                    <a:pt x="797" y="4384"/>
                  </a:cubicBezTo>
                  <a:lnTo>
                    <a:pt x="7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1138950" y="1286700"/>
              <a:ext cx="75450" cy="38400"/>
            </a:xfrm>
            <a:custGeom>
              <a:avLst/>
              <a:gdLst/>
              <a:ahLst/>
              <a:cxnLst/>
              <a:rect l="l" t="t" r="r" b="b"/>
              <a:pathLst>
                <a:path w="3018" h="1536" extrusionOk="0">
                  <a:moveTo>
                    <a:pt x="1022" y="0"/>
                  </a:moveTo>
                  <a:lnTo>
                    <a:pt x="295" y="72"/>
                  </a:lnTo>
                  <a:cubicBezTo>
                    <a:pt x="29" y="72"/>
                    <a:pt x="1" y="284"/>
                    <a:pt x="86" y="536"/>
                  </a:cubicBezTo>
                  <a:cubicBezTo>
                    <a:pt x="299" y="1166"/>
                    <a:pt x="721" y="1532"/>
                    <a:pt x="1421" y="1532"/>
                  </a:cubicBezTo>
                  <a:cubicBezTo>
                    <a:pt x="1499" y="1532"/>
                    <a:pt x="1575" y="1535"/>
                    <a:pt x="1650" y="1535"/>
                  </a:cubicBezTo>
                  <a:cubicBezTo>
                    <a:pt x="1779" y="1535"/>
                    <a:pt x="1903" y="1527"/>
                    <a:pt x="2020" y="1480"/>
                  </a:cubicBezTo>
                  <a:cubicBezTo>
                    <a:pt x="2450" y="1305"/>
                    <a:pt x="2782" y="952"/>
                    <a:pt x="2931" y="514"/>
                  </a:cubicBezTo>
                  <a:cubicBezTo>
                    <a:pt x="3017" y="262"/>
                    <a:pt x="2815" y="0"/>
                    <a:pt x="2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244225" y="1485925"/>
              <a:ext cx="298875" cy="79725"/>
            </a:xfrm>
            <a:custGeom>
              <a:avLst/>
              <a:gdLst/>
              <a:ahLst/>
              <a:cxnLst/>
              <a:rect l="l" t="t" r="r" b="b"/>
              <a:pathLst>
                <a:path w="11955" h="3189" extrusionOk="0">
                  <a:moveTo>
                    <a:pt x="2789" y="1"/>
                  </a:moveTo>
                  <a:cubicBezTo>
                    <a:pt x="2789" y="441"/>
                    <a:pt x="2432" y="797"/>
                    <a:pt x="1992" y="797"/>
                  </a:cubicBezTo>
                  <a:lnTo>
                    <a:pt x="0" y="797"/>
                  </a:lnTo>
                  <a:lnTo>
                    <a:pt x="0" y="2392"/>
                  </a:lnTo>
                  <a:cubicBezTo>
                    <a:pt x="0" y="2832"/>
                    <a:pt x="357" y="3189"/>
                    <a:pt x="797" y="3189"/>
                  </a:cubicBezTo>
                  <a:lnTo>
                    <a:pt x="11156" y="3189"/>
                  </a:lnTo>
                  <a:cubicBezTo>
                    <a:pt x="11157" y="3189"/>
                    <a:pt x="11159" y="3189"/>
                    <a:pt x="11160" y="3189"/>
                  </a:cubicBezTo>
                  <a:cubicBezTo>
                    <a:pt x="11480" y="3189"/>
                    <a:pt x="11767" y="2997"/>
                    <a:pt x="11891" y="2703"/>
                  </a:cubicBezTo>
                  <a:cubicBezTo>
                    <a:pt x="11933" y="2604"/>
                    <a:pt x="11954" y="2500"/>
                    <a:pt x="11954" y="2392"/>
                  </a:cubicBezTo>
                  <a:lnTo>
                    <a:pt x="3585" y="2392"/>
                  </a:lnTo>
                  <a:cubicBezTo>
                    <a:pt x="3145" y="2392"/>
                    <a:pt x="2789" y="2035"/>
                    <a:pt x="2789" y="1595"/>
                  </a:cubicBezTo>
                  <a:lnTo>
                    <a:pt x="27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1357300" y="1376350"/>
              <a:ext cx="77875" cy="76225"/>
            </a:xfrm>
            <a:custGeom>
              <a:avLst/>
              <a:gdLst/>
              <a:ahLst/>
              <a:cxnLst/>
              <a:rect l="l" t="t" r="r" b="b"/>
              <a:pathLst>
                <a:path w="3115" h="3049" extrusionOk="0">
                  <a:moveTo>
                    <a:pt x="1456" y="0"/>
                  </a:moveTo>
                  <a:cubicBezTo>
                    <a:pt x="861" y="0"/>
                    <a:pt x="274" y="332"/>
                    <a:pt x="0" y="939"/>
                  </a:cubicBezTo>
                  <a:cubicBezTo>
                    <a:pt x="204" y="847"/>
                    <a:pt x="424" y="799"/>
                    <a:pt x="647" y="799"/>
                  </a:cubicBezTo>
                  <a:cubicBezTo>
                    <a:pt x="650" y="799"/>
                    <a:pt x="654" y="799"/>
                    <a:pt x="657" y="799"/>
                  </a:cubicBezTo>
                  <a:cubicBezTo>
                    <a:pt x="658" y="799"/>
                    <a:pt x="660" y="799"/>
                    <a:pt x="661" y="799"/>
                  </a:cubicBezTo>
                  <a:cubicBezTo>
                    <a:pt x="1200" y="799"/>
                    <a:pt x="1703" y="1074"/>
                    <a:pt x="1995" y="1527"/>
                  </a:cubicBezTo>
                  <a:cubicBezTo>
                    <a:pt x="2290" y="1982"/>
                    <a:pt x="2332" y="2555"/>
                    <a:pt x="2110" y="3048"/>
                  </a:cubicBezTo>
                  <a:cubicBezTo>
                    <a:pt x="2587" y="2832"/>
                    <a:pt x="2928" y="2396"/>
                    <a:pt x="3021" y="1881"/>
                  </a:cubicBezTo>
                  <a:cubicBezTo>
                    <a:pt x="3115" y="1366"/>
                    <a:pt x="2950" y="838"/>
                    <a:pt x="2580" y="468"/>
                  </a:cubicBezTo>
                  <a:cubicBezTo>
                    <a:pt x="2263" y="151"/>
                    <a:pt x="1857" y="0"/>
                    <a:pt x="1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1473325" y="1436125"/>
              <a:ext cx="69725" cy="19950"/>
            </a:xfrm>
            <a:custGeom>
              <a:avLst/>
              <a:gdLst/>
              <a:ahLst/>
              <a:cxnLst/>
              <a:rect l="l" t="t" r="r" b="b"/>
              <a:pathLst>
                <a:path w="2789" h="798" extrusionOk="0">
                  <a:moveTo>
                    <a:pt x="0" y="1"/>
                  </a:moveTo>
                  <a:lnTo>
                    <a:pt x="0" y="797"/>
                  </a:lnTo>
                  <a:lnTo>
                    <a:pt x="2789" y="797"/>
                  </a:lnTo>
                  <a:lnTo>
                    <a:pt x="2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1244225" y="1436125"/>
              <a:ext cx="69725" cy="19950"/>
            </a:xfrm>
            <a:custGeom>
              <a:avLst/>
              <a:gdLst/>
              <a:ahLst/>
              <a:cxnLst/>
              <a:rect l="l" t="t" r="r" b="b"/>
              <a:pathLst>
                <a:path w="2789" h="798" extrusionOk="0">
                  <a:moveTo>
                    <a:pt x="0" y="1"/>
                  </a:moveTo>
                  <a:lnTo>
                    <a:pt x="0" y="797"/>
                  </a:lnTo>
                  <a:lnTo>
                    <a:pt x="2789" y="797"/>
                  </a:lnTo>
                  <a:lnTo>
                    <a:pt x="2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0"/>
            <p:cNvSpPr/>
            <p:nvPr/>
          </p:nvSpPr>
          <p:spPr>
            <a:xfrm>
              <a:off x="1134600" y="1286725"/>
              <a:ext cx="54850" cy="39875"/>
            </a:xfrm>
            <a:custGeom>
              <a:avLst/>
              <a:gdLst/>
              <a:ahLst/>
              <a:cxnLst/>
              <a:rect l="l" t="t" r="r" b="b"/>
              <a:pathLst>
                <a:path w="2194" h="1595" extrusionOk="0">
                  <a:moveTo>
                    <a:pt x="469" y="1"/>
                  </a:moveTo>
                  <a:cubicBezTo>
                    <a:pt x="204" y="1"/>
                    <a:pt x="1" y="259"/>
                    <a:pt x="85" y="513"/>
                  </a:cubicBezTo>
                  <a:cubicBezTo>
                    <a:pt x="313" y="1180"/>
                    <a:pt x="935" y="1595"/>
                    <a:pt x="1596" y="1595"/>
                  </a:cubicBezTo>
                  <a:cubicBezTo>
                    <a:pt x="1795" y="1595"/>
                    <a:pt x="1997" y="1557"/>
                    <a:pt x="2194" y="1478"/>
                  </a:cubicBezTo>
                  <a:cubicBezTo>
                    <a:pt x="1612" y="1240"/>
                    <a:pt x="1196" y="668"/>
                    <a:pt x="1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0"/>
            <p:cNvSpPr/>
            <p:nvPr/>
          </p:nvSpPr>
          <p:spPr>
            <a:xfrm>
              <a:off x="1161175" y="1246850"/>
              <a:ext cx="23300" cy="19975"/>
            </a:xfrm>
            <a:custGeom>
              <a:avLst/>
              <a:gdLst/>
              <a:ahLst/>
              <a:cxnLst/>
              <a:rect l="l" t="t" r="r" b="b"/>
              <a:pathLst>
                <a:path w="932" h="799" extrusionOk="0">
                  <a:moveTo>
                    <a:pt x="532" y="1"/>
                  </a:moveTo>
                  <a:cubicBezTo>
                    <a:pt x="177" y="1"/>
                    <a:pt x="0" y="430"/>
                    <a:pt x="251" y="682"/>
                  </a:cubicBezTo>
                  <a:cubicBezTo>
                    <a:pt x="332" y="763"/>
                    <a:pt x="431" y="799"/>
                    <a:pt x="529" y="799"/>
                  </a:cubicBezTo>
                  <a:cubicBezTo>
                    <a:pt x="734" y="799"/>
                    <a:pt x="931" y="640"/>
                    <a:pt x="931" y="400"/>
                  </a:cubicBezTo>
                  <a:cubicBezTo>
                    <a:pt x="931" y="179"/>
                    <a:pt x="753"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0"/>
            <p:cNvSpPr/>
            <p:nvPr/>
          </p:nvSpPr>
          <p:spPr>
            <a:xfrm>
              <a:off x="1373700" y="1764875"/>
              <a:ext cx="39875" cy="39850"/>
            </a:xfrm>
            <a:custGeom>
              <a:avLst/>
              <a:gdLst/>
              <a:ahLst/>
              <a:cxnLst/>
              <a:rect l="l" t="t" r="r" b="b"/>
              <a:pathLst>
                <a:path w="1595" h="1594" extrusionOk="0">
                  <a:moveTo>
                    <a:pt x="798" y="0"/>
                  </a:moveTo>
                  <a:cubicBezTo>
                    <a:pt x="357" y="0"/>
                    <a:pt x="1" y="357"/>
                    <a:pt x="1" y="797"/>
                  </a:cubicBezTo>
                  <a:lnTo>
                    <a:pt x="1" y="1594"/>
                  </a:lnTo>
                  <a:lnTo>
                    <a:pt x="1594" y="1594"/>
                  </a:lnTo>
                  <a:lnTo>
                    <a:pt x="1594" y="797"/>
                  </a:lnTo>
                  <a:cubicBezTo>
                    <a:pt x="1594" y="357"/>
                    <a:pt x="1238"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0"/>
            <p:cNvSpPr/>
            <p:nvPr/>
          </p:nvSpPr>
          <p:spPr>
            <a:xfrm>
              <a:off x="1353800" y="1794750"/>
              <a:ext cx="79725" cy="19950"/>
            </a:xfrm>
            <a:custGeom>
              <a:avLst/>
              <a:gdLst/>
              <a:ahLst/>
              <a:cxnLst/>
              <a:rect l="l" t="t" r="r" b="b"/>
              <a:pathLst>
                <a:path w="3189" h="798" extrusionOk="0">
                  <a:moveTo>
                    <a:pt x="398" y="1"/>
                  </a:moveTo>
                  <a:cubicBezTo>
                    <a:pt x="179" y="1"/>
                    <a:pt x="0" y="179"/>
                    <a:pt x="0" y="399"/>
                  </a:cubicBezTo>
                  <a:cubicBezTo>
                    <a:pt x="0" y="619"/>
                    <a:pt x="179" y="798"/>
                    <a:pt x="398" y="798"/>
                  </a:cubicBezTo>
                  <a:lnTo>
                    <a:pt x="2789" y="798"/>
                  </a:lnTo>
                  <a:cubicBezTo>
                    <a:pt x="3010" y="798"/>
                    <a:pt x="3188" y="619"/>
                    <a:pt x="3188" y="399"/>
                  </a:cubicBezTo>
                  <a:cubicBezTo>
                    <a:pt x="3188" y="179"/>
                    <a:pt x="3010" y="1"/>
                    <a:pt x="2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0"/>
            <p:cNvSpPr/>
            <p:nvPr/>
          </p:nvSpPr>
          <p:spPr>
            <a:xfrm>
              <a:off x="1652650" y="1764875"/>
              <a:ext cx="39850" cy="39850"/>
            </a:xfrm>
            <a:custGeom>
              <a:avLst/>
              <a:gdLst/>
              <a:ahLst/>
              <a:cxnLst/>
              <a:rect l="l" t="t" r="r" b="b"/>
              <a:pathLst>
                <a:path w="1594" h="1594" extrusionOk="0">
                  <a:moveTo>
                    <a:pt x="797" y="0"/>
                  </a:moveTo>
                  <a:cubicBezTo>
                    <a:pt x="357" y="0"/>
                    <a:pt x="0" y="357"/>
                    <a:pt x="0" y="797"/>
                  </a:cubicBezTo>
                  <a:lnTo>
                    <a:pt x="0" y="1594"/>
                  </a:lnTo>
                  <a:lnTo>
                    <a:pt x="1594" y="1594"/>
                  </a:lnTo>
                  <a:lnTo>
                    <a:pt x="1594" y="797"/>
                  </a:lnTo>
                  <a:cubicBezTo>
                    <a:pt x="1594" y="357"/>
                    <a:pt x="1237"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0"/>
            <p:cNvSpPr/>
            <p:nvPr/>
          </p:nvSpPr>
          <p:spPr>
            <a:xfrm>
              <a:off x="1632700" y="1794750"/>
              <a:ext cx="79725" cy="19950"/>
            </a:xfrm>
            <a:custGeom>
              <a:avLst/>
              <a:gdLst/>
              <a:ahLst/>
              <a:cxnLst/>
              <a:rect l="l" t="t" r="r" b="b"/>
              <a:pathLst>
                <a:path w="3189" h="798" extrusionOk="0">
                  <a:moveTo>
                    <a:pt x="399" y="1"/>
                  </a:moveTo>
                  <a:cubicBezTo>
                    <a:pt x="179" y="1"/>
                    <a:pt x="0" y="179"/>
                    <a:pt x="0" y="399"/>
                  </a:cubicBezTo>
                  <a:cubicBezTo>
                    <a:pt x="0" y="619"/>
                    <a:pt x="179" y="798"/>
                    <a:pt x="399" y="798"/>
                  </a:cubicBezTo>
                  <a:lnTo>
                    <a:pt x="2791" y="798"/>
                  </a:lnTo>
                  <a:cubicBezTo>
                    <a:pt x="3010" y="798"/>
                    <a:pt x="3188" y="619"/>
                    <a:pt x="3188" y="399"/>
                  </a:cubicBezTo>
                  <a:cubicBezTo>
                    <a:pt x="3188" y="179"/>
                    <a:pt x="3010" y="1"/>
                    <a:pt x="2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1094775" y="1764875"/>
              <a:ext cx="39900" cy="39850"/>
            </a:xfrm>
            <a:custGeom>
              <a:avLst/>
              <a:gdLst/>
              <a:ahLst/>
              <a:cxnLst/>
              <a:rect l="l" t="t" r="r" b="b"/>
              <a:pathLst>
                <a:path w="1596" h="1594" extrusionOk="0">
                  <a:moveTo>
                    <a:pt x="797" y="0"/>
                  </a:moveTo>
                  <a:cubicBezTo>
                    <a:pt x="357" y="0"/>
                    <a:pt x="0" y="357"/>
                    <a:pt x="0" y="797"/>
                  </a:cubicBezTo>
                  <a:lnTo>
                    <a:pt x="0" y="1594"/>
                  </a:lnTo>
                  <a:lnTo>
                    <a:pt x="1595" y="1594"/>
                  </a:lnTo>
                  <a:lnTo>
                    <a:pt x="1595" y="797"/>
                  </a:lnTo>
                  <a:cubicBezTo>
                    <a:pt x="1595" y="357"/>
                    <a:pt x="1237"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p:nvPr/>
          </p:nvSpPr>
          <p:spPr>
            <a:xfrm>
              <a:off x="1074825" y="1794750"/>
              <a:ext cx="79725" cy="19950"/>
            </a:xfrm>
            <a:custGeom>
              <a:avLst/>
              <a:gdLst/>
              <a:ahLst/>
              <a:cxnLst/>
              <a:rect l="l" t="t" r="r" b="b"/>
              <a:pathLst>
                <a:path w="3189" h="798" extrusionOk="0">
                  <a:moveTo>
                    <a:pt x="399" y="1"/>
                  </a:moveTo>
                  <a:cubicBezTo>
                    <a:pt x="179" y="1"/>
                    <a:pt x="1" y="179"/>
                    <a:pt x="1" y="399"/>
                  </a:cubicBezTo>
                  <a:cubicBezTo>
                    <a:pt x="1" y="619"/>
                    <a:pt x="179" y="798"/>
                    <a:pt x="399" y="798"/>
                  </a:cubicBezTo>
                  <a:lnTo>
                    <a:pt x="2791" y="798"/>
                  </a:lnTo>
                  <a:cubicBezTo>
                    <a:pt x="3010" y="798"/>
                    <a:pt x="3188" y="619"/>
                    <a:pt x="3188" y="399"/>
                  </a:cubicBezTo>
                  <a:cubicBezTo>
                    <a:pt x="3188" y="179"/>
                    <a:pt x="3010" y="1"/>
                    <a:pt x="2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0"/>
          <p:cNvGrpSpPr/>
          <p:nvPr/>
        </p:nvGrpSpPr>
        <p:grpSpPr>
          <a:xfrm>
            <a:off x="4317409" y="1299551"/>
            <a:ext cx="509191" cy="443738"/>
            <a:chOff x="2720350" y="1269925"/>
            <a:chExt cx="637525" cy="555575"/>
          </a:xfrm>
        </p:grpSpPr>
        <p:sp>
          <p:nvSpPr>
            <p:cNvPr id="881" name="Google Shape;881;p60"/>
            <p:cNvSpPr/>
            <p:nvPr/>
          </p:nvSpPr>
          <p:spPr>
            <a:xfrm>
              <a:off x="2893550" y="1695400"/>
              <a:ext cx="362350" cy="119975"/>
            </a:xfrm>
            <a:custGeom>
              <a:avLst/>
              <a:gdLst/>
              <a:ahLst/>
              <a:cxnLst/>
              <a:rect l="l" t="t" r="r" b="b"/>
              <a:pathLst>
                <a:path w="14494" h="4799" extrusionOk="0">
                  <a:moveTo>
                    <a:pt x="0" y="1"/>
                  </a:moveTo>
                  <a:lnTo>
                    <a:pt x="758" y="4798"/>
                  </a:lnTo>
                  <a:lnTo>
                    <a:pt x="14494" y="4798"/>
                  </a:lnTo>
                  <a:lnTo>
                    <a:pt x="14494" y="75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0"/>
            <p:cNvSpPr/>
            <p:nvPr/>
          </p:nvSpPr>
          <p:spPr>
            <a:xfrm>
              <a:off x="2750875" y="1673975"/>
              <a:ext cx="505025" cy="141400"/>
            </a:xfrm>
            <a:custGeom>
              <a:avLst/>
              <a:gdLst/>
              <a:ahLst/>
              <a:cxnLst/>
              <a:rect l="l" t="t" r="r" b="b"/>
              <a:pathLst>
                <a:path w="20201" h="5656" extrusionOk="0">
                  <a:moveTo>
                    <a:pt x="926" y="0"/>
                  </a:moveTo>
                  <a:lnTo>
                    <a:pt x="1" y="1616"/>
                  </a:lnTo>
                  <a:lnTo>
                    <a:pt x="1" y="5655"/>
                  </a:lnTo>
                  <a:lnTo>
                    <a:pt x="6465" y="5655"/>
                  </a:lnTo>
                  <a:lnTo>
                    <a:pt x="6465" y="1616"/>
                  </a:lnTo>
                  <a:lnTo>
                    <a:pt x="20201" y="1616"/>
                  </a:lnTo>
                  <a:lnTo>
                    <a:pt x="20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2750875" y="1673925"/>
              <a:ext cx="161650" cy="40475"/>
            </a:xfrm>
            <a:custGeom>
              <a:avLst/>
              <a:gdLst/>
              <a:ahLst/>
              <a:cxnLst/>
              <a:rect l="l" t="t" r="r" b="b"/>
              <a:pathLst>
                <a:path w="6466" h="1619" extrusionOk="0">
                  <a:moveTo>
                    <a:pt x="1" y="1"/>
                  </a:moveTo>
                  <a:lnTo>
                    <a:pt x="1" y="1618"/>
                  </a:lnTo>
                  <a:lnTo>
                    <a:pt x="6465" y="1618"/>
                  </a:lnTo>
                  <a:lnTo>
                    <a:pt x="64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3189175" y="1334725"/>
              <a:ext cx="102975" cy="103000"/>
            </a:xfrm>
            <a:custGeom>
              <a:avLst/>
              <a:gdLst/>
              <a:ahLst/>
              <a:cxnLst/>
              <a:rect l="l" t="t" r="r" b="b"/>
              <a:pathLst>
                <a:path w="4119" h="4120" extrusionOk="0">
                  <a:moveTo>
                    <a:pt x="2503" y="0"/>
                  </a:moveTo>
                  <a:lnTo>
                    <a:pt x="0" y="2503"/>
                  </a:lnTo>
                  <a:lnTo>
                    <a:pt x="1616" y="4119"/>
                  </a:lnTo>
                  <a:lnTo>
                    <a:pt x="4119" y="1616"/>
                  </a:lnTo>
                  <a:lnTo>
                    <a:pt x="3695" y="317"/>
                  </a:lnTo>
                  <a:lnTo>
                    <a:pt x="25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3251750" y="1305300"/>
              <a:ext cx="69850" cy="69875"/>
            </a:xfrm>
            <a:custGeom>
              <a:avLst/>
              <a:gdLst/>
              <a:ahLst/>
              <a:cxnLst/>
              <a:rect l="l" t="t" r="r" b="b"/>
              <a:pathLst>
                <a:path w="2794" h="2795" extrusionOk="0">
                  <a:moveTo>
                    <a:pt x="1177" y="0"/>
                  </a:moveTo>
                  <a:lnTo>
                    <a:pt x="0" y="1177"/>
                  </a:lnTo>
                  <a:lnTo>
                    <a:pt x="1615" y="2795"/>
                  </a:lnTo>
                  <a:lnTo>
                    <a:pt x="2793" y="1616"/>
                  </a:lnTo>
                  <a:lnTo>
                    <a:pt x="1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0"/>
            <p:cNvSpPr/>
            <p:nvPr/>
          </p:nvSpPr>
          <p:spPr>
            <a:xfrm>
              <a:off x="3003375" y="1310525"/>
              <a:ext cx="313075" cy="312950"/>
            </a:xfrm>
            <a:custGeom>
              <a:avLst/>
              <a:gdLst/>
              <a:ahLst/>
              <a:cxnLst/>
              <a:rect l="l" t="t" r="r" b="b"/>
              <a:pathLst>
                <a:path w="12523" h="12518" extrusionOk="0">
                  <a:moveTo>
                    <a:pt x="404" y="1"/>
                  </a:moveTo>
                  <a:cubicBezTo>
                    <a:pt x="181" y="1"/>
                    <a:pt x="0" y="182"/>
                    <a:pt x="2" y="407"/>
                  </a:cubicBezTo>
                  <a:lnTo>
                    <a:pt x="2" y="802"/>
                  </a:lnTo>
                  <a:lnTo>
                    <a:pt x="11716" y="12518"/>
                  </a:lnTo>
                  <a:lnTo>
                    <a:pt x="12111" y="12518"/>
                  </a:lnTo>
                  <a:cubicBezTo>
                    <a:pt x="12339" y="12518"/>
                    <a:pt x="12523" y="12331"/>
                    <a:pt x="12519" y="12103"/>
                  </a:cubicBezTo>
                  <a:cubicBezTo>
                    <a:pt x="12305" y="5516"/>
                    <a:pt x="7004" y="214"/>
                    <a:pt x="415" y="1"/>
                  </a:cubicBezTo>
                  <a:cubicBezTo>
                    <a:pt x="411" y="1"/>
                    <a:pt x="408"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0"/>
            <p:cNvSpPr/>
            <p:nvPr/>
          </p:nvSpPr>
          <p:spPr>
            <a:xfrm>
              <a:off x="3003400" y="1330550"/>
              <a:ext cx="292900" cy="292925"/>
            </a:xfrm>
            <a:custGeom>
              <a:avLst/>
              <a:gdLst/>
              <a:ahLst/>
              <a:cxnLst/>
              <a:rect l="l" t="t" r="r" b="b"/>
              <a:pathLst>
                <a:path w="11716" h="11717" extrusionOk="0">
                  <a:moveTo>
                    <a:pt x="1" y="1"/>
                  </a:moveTo>
                  <a:lnTo>
                    <a:pt x="1" y="11717"/>
                  </a:lnTo>
                  <a:lnTo>
                    <a:pt x="11715" y="11717"/>
                  </a:lnTo>
                  <a:cubicBezTo>
                    <a:pt x="11715" y="5245"/>
                    <a:pt x="647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2902375" y="1805225"/>
              <a:ext cx="383625" cy="20275"/>
            </a:xfrm>
            <a:custGeom>
              <a:avLst/>
              <a:gdLst/>
              <a:ahLst/>
              <a:cxnLst/>
              <a:rect l="l" t="t" r="r" b="b"/>
              <a:pathLst>
                <a:path w="15345" h="811" extrusionOk="0">
                  <a:moveTo>
                    <a:pt x="405" y="1"/>
                  </a:moveTo>
                  <a:lnTo>
                    <a:pt x="1" y="405"/>
                  </a:lnTo>
                  <a:lnTo>
                    <a:pt x="405" y="810"/>
                  </a:lnTo>
                  <a:lnTo>
                    <a:pt x="14949" y="810"/>
                  </a:lnTo>
                  <a:cubicBezTo>
                    <a:pt x="15169" y="804"/>
                    <a:pt x="15345" y="625"/>
                    <a:pt x="15345" y="405"/>
                  </a:cubicBezTo>
                  <a:cubicBezTo>
                    <a:pt x="15345" y="186"/>
                    <a:pt x="15169" y="6"/>
                    <a:pt x="14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3003400" y="1350750"/>
              <a:ext cx="272700" cy="343450"/>
            </a:xfrm>
            <a:custGeom>
              <a:avLst/>
              <a:gdLst/>
              <a:ahLst/>
              <a:cxnLst/>
              <a:rect l="l" t="t" r="r" b="b"/>
              <a:pathLst>
                <a:path w="10908" h="13738" extrusionOk="0">
                  <a:moveTo>
                    <a:pt x="1" y="0"/>
                  </a:moveTo>
                  <a:lnTo>
                    <a:pt x="7271" y="13737"/>
                  </a:lnTo>
                  <a:lnTo>
                    <a:pt x="10504" y="13737"/>
                  </a:lnTo>
                  <a:cubicBezTo>
                    <a:pt x="10727" y="13737"/>
                    <a:pt x="10908" y="13556"/>
                    <a:pt x="10908" y="13332"/>
                  </a:cubicBezTo>
                  <a:lnTo>
                    <a:pt x="10908" y="10909"/>
                  </a:lnTo>
                  <a:cubicBezTo>
                    <a:pt x="10908" y="4884"/>
                    <a:pt x="602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0"/>
            <p:cNvSpPr/>
            <p:nvPr/>
          </p:nvSpPr>
          <p:spPr>
            <a:xfrm>
              <a:off x="2730700" y="1350750"/>
              <a:ext cx="272725" cy="343450"/>
            </a:xfrm>
            <a:custGeom>
              <a:avLst/>
              <a:gdLst/>
              <a:ahLst/>
              <a:cxnLst/>
              <a:rect l="l" t="t" r="r" b="b"/>
              <a:pathLst>
                <a:path w="10909" h="13738" extrusionOk="0">
                  <a:moveTo>
                    <a:pt x="10909" y="0"/>
                  </a:moveTo>
                  <a:cubicBezTo>
                    <a:pt x="4884" y="0"/>
                    <a:pt x="0" y="4884"/>
                    <a:pt x="0" y="10909"/>
                  </a:cubicBezTo>
                  <a:lnTo>
                    <a:pt x="0" y="13332"/>
                  </a:lnTo>
                  <a:cubicBezTo>
                    <a:pt x="0" y="13556"/>
                    <a:pt x="181" y="13737"/>
                    <a:pt x="405" y="13737"/>
                  </a:cubicBezTo>
                  <a:lnTo>
                    <a:pt x="3636" y="13737"/>
                  </a:lnTo>
                  <a:lnTo>
                    <a:pt x="10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0"/>
            <p:cNvSpPr/>
            <p:nvPr/>
          </p:nvSpPr>
          <p:spPr>
            <a:xfrm>
              <a:off x="2821600" y="1350750"/>
              <a:ext cx="181825" cy="343450"/>
            </a:xfrm>
            <a:custGeom>
              <a:avLst/>
              <a:gdLst/>
              <a:ahLst/>
              <a:cxnLst/>
              <a:rect l="l" t="t" r="r" b="b"/>
              <a:pathLst>
                <a:path w="7273" h="13738" extrusionOk="0">
                  <a:moveTo>
                    <a:pt x="7273" y="0"/>
                  </a:moveTo>
                  <a:cubicBezTo>
                    <a:pt x="3256" y="0"/>
                    <a:pt x="0" y="4884"/>
                    <a:pt x="0" y="10909"/>
                  </a:cubicBezTo>
                  <a:lnTo>
                    <a:pt x="0" y="13737"/>
                  </a:lnTo>
                  <a:lnTo>
                    <a:pt x="4444" y="13737"/>
                  </a:lnTo>
                  <a:lnTo>
                    <a:pt x="72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0"/>
            <p:cNvSpPr/>
            <p:nvPr/>
          </p:nvSpPr>
          <p:spPr>
            <a:xfrm>
              <a:off x="3003400" y="1350750"/>
              <a:ext cx="181825" cy="343450"/>
            </a:xfrm>
            <a:custGeom>
              <a:avLst/>
              <a:gdLst/>
              <a:ahLst/>
              <a:cxnLst/>
              <a:rect l="l" t="t" r="r" b="b"/>
              <a:pathLst>
                <a:path w="7273" h="13738" extrusionOk="0">
                  <a:moveTo>
                    <a:pt x="1" y="0"/>
                  </a:moveTo>
                  <a:lnTo>
                    <a:pt x="2829" y="13737"/>
                  </a:lnTo>
                  <a:lnTo>
                    <a:pt x="7273" y="13737"/>
                  </a:lnTo>
                  <a:lnTo>
                    <a:pt x="7273" y="10909"/>
                  </a:lnTo>
                  <a:cubicBezTo>
                    <a:pt x="7273" y="4884"/>
                    <a:pt x="401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2932700" y="1350750"/>
              <a:ext cx="141425" cy="343450"/>
            </a:xfrm>
            <a:custGeom>
              <a:avLst/>
              <a:gdLst/>
              <a:ahLst/>
              <a:cxnLst/>
              <a:rect l="l" t="t" r="r" b="b"/>
              <a:pathLst>
                <a:path w="5657" h="13738" extrusionOk="0">
                  <a:moveTo>
                    <a:pt x="2829" y="0"/>
                  </a:moveTo>
                  <a:cubicBezTo>
                    <a:pt x="1267" y="0"/>
                    <a:pt x="0" y="4884"/>
                    <a:pt x="0" y="10909"/>
                  </a:cubicBezTo>
                  <a:lnTo>
                    <a:pt x="0" y="13737"/>
                  </a:lnTo>
                  <a:lnTo>
                    <a:pt x="5657" y="13737"/>
                  </a:lnTo>
                  <a:lnTo>
                    <a:pt x="5657" y="10909"/>
                  </a:lnTo>
                  <a:cubicBezTo>
                    <a:pt x="5657" y="4884"/>
                    <a:pt x="4391"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0"/>
            <p:cNvSpPr/>
            <p:nvPr/>
          </p:nvSpPr>
          <p:spPr>
            <a:xfrm>
              <a:off x="2942775" y="1734550"/>
              <a:ext cx="121250" cy="70700"/>
            </a:xfrm>
            <a:custGeom>
              <a:avLst/>
              <a:gdLst/>
              <a:ahLst/>
              <a:cxnLst/>
              <a:rect l="l" t="t" r="r" b="b"/>
              <a:pathLst>
                <a:path w="4850" h="2828" extrusionOk="0">
                  <a:moveTo>
                    <a:pt x="405" y="1"/>
                  </a:moveTo>
                  <a:cubicBezTo>
                    <a:pt x="182" y="1"/>
                    <a:pt x="1" y="182"/>
                    <a:pt x="1" y="404"/>
                  </a:cubicBezTo>
                  <a:lnTo>
                    <a:pt x="1" y="2828"/>
                  </a:lnTo>
                  <a:lnTo>
                    <a:pt x="4849" y="2828"/>
                  </a:lnTo>
                  <a:lnTo>
                    <a:pt x="4849" y="404"/>
                  </a:lnTo>
                  <a:cubicBezTo>
                    <a:pt x="4849" y="182"/>
                    <a:pt x="4668" y="1"/>
                    <a:pt x="4445" y="1"/>
                  </a:cubicBezTo>
                  <a:lnTo>
                    <a:pt x="2829" y="1"/>
                  </a:lnTo>
                  <a:lnTo>
                    <a:pt x="2385" y="455"/>
                  </a:lnTo>
                  <a:lnTo>
                    <a:pt x="2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0"/>
            <p:cNvSpPr/>
            <p:nvPr/>
          </p:nvSpPr>
          <p:spPr>
            <a:xfrm>
              <a:off x="2872075" y="1734775"/>
              <a:ext cx="20250" cy="40200"/>
            </a:xfrm>
            <a:custGeom>
              <a:avLst/>
              <a:gdLst/>
              <a:ahLst/>
              <a:cxnLst/>
              <a:rect l="l" t="t" r="r" b="b"/>
              <a:pathLst>
                <a:path w="810" h="1608" extrusionOk="0">
                  <a:moveTo>
                    <a:pt x="405" y="0"/>
                  </a:moveTo>
                  <a:cubicBezTo>
                    <a:pt x="186" y="0"/>
                    <a:pt x="6" y="176"/>
                    <a:pt x="2" y="395"/>
                  </a:cubicBezTo>
                  <a:lnTo>
                    <a:pt x="2" y="1203"/>
                  </a:lnTo>
                  <a:cubicBezTo>
                    <a:pt x="0" y="1427"/>
                    <a:pt x="181" y="1608"/>
                    <a:pt x="405" y="1608"/>
                  </a:cubicBezTo>
                  <a:cubicBezTo>
                    <a:pt x="628" y="1608"/>
                    <a:pt x="810" y="1427"/>
                    <a:pt x="810" y="1203"/>
                  </a:cubicBezTo>
                  <a:lnTo>
                    <a:pt x="810" y="395"/>
                  </a:lnTo>
                  <a:cubicBezTo>
                    <a:pt x="804" y="176"/>
                    <a:pt x="626" y="0"/>
                    <a:pt x="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0"/>
            <p:cNvSpPr/>
            <p:nvPr/>
          </p:nvSpPr>
          <p:spPr>
            <a:xfrm>
              <a:off x="3175100" y="1734775"/>
              <a:ext cx="20225" cy="40200"/>
            </a:xfrm>
            <a:custGeom>
              <a:avLst/>
              <a:gdLst/>
              <a:ahLst/>
              <a:cxnLst/>
              <a:rect l="l" t="t" r="r" b="b"/>
              <a:pathLst>
                <a:path w="809" h="1608" extrusionOk="0">
                  <a:moveTo>
                    <a:pt x="403" y="0"/>
                  </a:moveTo>
                  <a:cubicBezTo>
                    <a:pt x="184" y="0"/>
                    <a:pt x="4" y="176"/>
                    <a:pt x="0" y="395"/>
                  </a:cubicBezTo>
                  <a:lnTo>
                    <a:pt x="0" y="1203"/>
                  </a:lnTo>
                  <a:cubicBezTo>
                    <a:pt x="0" y="1427"/>
                    <a:pt x="181" y="1608"/>
                    <a:pt x="403" y="1608"/>
                  </a:cubicBezTo>
                  <a:cubicBezTo>
                    <a:pt x="627" y="1608"/>
                    <a:pt x="808" y="1427"/>
                    <a:pt x="808" y="1203"/>
                  </a:cubicBezTo>
                  <a:lnTo>
                    <a:pt x="808" y="395"/>
                  </a:lnTo>
                  <a:cubicBezTo>
                    <a:pt x="804" y="176"/>
                    <a:pt x="62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0"/>
            <p:cNvSpPr/>
            <p:nvPr/>
          </p:nvSpPr>
          <p:spPr>
            <a:xfrm>
              <a:off x="3114350" y="1734350"/>
              <a:ext cx="20475" cy="40625"/>
            </a:xfrm>
            <a:custGeom>
              <a:avLst/>
              <a:gdLst/>
              <a:ahLst/>
              <a:cxnLst/>
              <a:rect l="l" t="t" r="r" b="b"/>
              <a:pathLst>
                <a:path w="819" h="1625" extrusionOk="0">
                  <a:moveTo>
                    <a:pt x="410" y="0"/>
                  </a:moveTo>
                  <a:cubicBezTo>
                    <a:pt x="183" y="0"/>
                    <a:pt x="1" y="186"/>
                    <a:pt x="7" y="412"/>
                  </a:cubicBezTo>
                  <a:lnTo>
                    <a:pt x="7" y="1220"/>
                  </a:lnTo>
                  <a:cubicBezTo>
                    <a:pt x="7" y="1444"/>
                    <a:pt x="186" y="1625"/>
                    <a:pt x="410" y="1625"/>
                  </a:cubicBezTo>
                  <a:cubicBezTo>
                    <a:pt x="633" y="1625"/>
                    <a:pt x="814" y="1444"/>
                    <a:pt x="814" y="1220"/>
                  </a:cubicBezTo>
                  <a:lnTo>
                    <a:pt x="814" y="412"/>
                  </a:lnTo>
                  <a:cubicBezTo>
                    <a:pt x="819" y="186"/>
                    <a:pt x="636"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0"/>
            <p:cNvSpPr/>
            <p:nvPr/>
          </p:nvSpPr>
          <p:spPr>
            <a:xfrm>
              <a:off x="2811475" y="1734775"/>
              <a:ext cx="20225" cy="40200"/>
            </a:xfrm>
            <a:custGeom>
              <a:avLst/>
              <a:gdLst/>
              <a:ahLst/>
              <a:cxnLst/>
              <a:rect l="l" t="t" r="r" b="b"/>
              <a:pathLst>
                <a:path w="809" h="1608" extrusionOk="0">
                  <a:moveTo>
                    <a:pt x="405" y="0"/>
                  </a:moveTo>
                  <a:cubicBezTo>
                    <a:pt x="185" y="0"/>
                    <a:pt x="6" y="176"/>
                    <a:pt x="1" y="395"/>
                  </a:cubicBezTo>
                  <a:lnTo>
                    <a:pt x="1" y="1203"/>
                  </a:lnTo>
                  <a:cubicBezTo>
                    <a:pt x="1" y="1427"/>
                    <a:pt x="182" y="1608"/>
                    <a:pt x="405" y="1608"/>
                  </a:cubicBezTo>
                  <a:cubicBezTo>
                    <a:pt x="629" y="1608"/>
                    <a:pt x="808" y="1427"/>
                    <a:pt x="808" y="1203"/>
                  </a:cubicBezTo>
                  <a:lnTo>
                    <a:pt x="808" y="395"/>
                  </a:lnTo>
                  <a:cubicBezTo>
                    <a:pt x="804" y="176"/>
                    <a:pt x="625" y="0"/>
                    <a:pt x="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a:off x="3268850" y="1280300"/>
              <a:ext cx="89025" cy="82250"/>
            </a:xfrm>
            <a:custGeom>
              <a:avLst/>
              <a:gdLst/>
              <a:ahLst/>
              <a:cxnLst/>
              <a:rect l="l" t="t" r="r" b="b"/>
              <a:pathLst>
                <a:path w="3561" h="3290" extrusionOk="0">
                  <a:moveTo>
                    <a:pt x="1095" y="0"/>
                  </a:moveTo>
                  <a:lnTo>
                    <a:pt x="1" y="1095"/>
                  </a:lnTo>
                  <a:lnTo>
                    <a:pt x="2197" y="3290"/>
                  </a:lnTo>
                  <a:lnTo>
                    <a:pt x="2732" y="3206"/>
                  </a:lnTo>
                  <a:lnTo>
                    <a:pt x="3404" y="2534"/>
                  </a:lnTo>
                  <a:cubicBezTo>
                    <a:pt x="3561" y="2376"/>
                    <a:pt x="3561" y="2119"/>
                    <a:pt x="3404" y="1962"/>
                  </a:cubicBezTo>
                  <a:lnTo>
                    <a:pt x="3404" y="1961"/>
                  </a:lnTo>
                  <a:lnTo>
                    <a:pt x="1450" y="7"/>
                  </a:lnTo>
                  <a:lnTo>
                    <a:pt x="1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a:off x="3254050" y="1269925"/>
              <a:ext cx="83100" cy="101900"/>
            </a:xfrm>
            <a:custGeom>
              <a:avLst/>
              <a:gdLst/>
              <a:ahLst/>
              <a:cxnLst/>
              <a:rect l="l" t="t" r="r" b="b"/>
              <a:pathLst>
                <a:path w="3324" h="4076" extrusionOk="0">
                  <a:moveTo>
                    <a:pt x="1454" y="0"/>
                  </a:moveTo>
                  <a:cubicBezTo>
                    <a:pt x="1350" y="0"/>
                    <a:pt x="1247" y="40"/>
                    <a:pt x="1167" y="119"/>
                  </a:cubicBezTo>
                  <a:lnTo>
                    <a:pt x="157" y="1130"/>
                  </a:lnTo>
                  <a:cubicBezTo>
                    <a:pt x="0" y="1287"/>
                    <a:pt x="0" y="1543"/>
                    <a:pt x="157" y="1700"/>
                  </a:cubicBezTo>
                  <a:lnTo>
                    <a:pt x="2414" y="3958"/>
                  </a:lnTo>
                  <a:cubicBezTo>
                    <a:pt x="2493" y="4036"/>
                    <a:pt x="2597" y="4076"/>
                    <a:pt x="2700" y="4076"/>
                  </a:cubicBezTo>
                  <a:cubicBezTo>
                    <a:pt x="2804" y="4076"/>
                    <a:pt x="2907" y="4036"/>
                    <a:pt x="2985" y="3958"/>
                  </a:cubicBezTo>
                  <a:lnTo>
                    <a:pt x="3324" y="3620"/>
                  </a:lnTo>
                  <a:lnTo>
                    <a:pt x="1656" y="1952"/>
                  </a:lnTo>
                  <a:cubicBezTo>
                    <a:pt x="1340" y="1636"/>
                    <a:pt x="1340" y="1124"/>
                    <a:pt x="1656" y="808"/>
                  </a:cubicBezTo>
                  <a:lnTo>
                    <a:pt x="2042" y="422"/>
                  </a:lnTo>
                  <a:lnTo>
                    <a:pt x="1739" y="119"/>
                  </a:lnTo>
                  <a:cubicBezTo>
                    <a:pt x="1660" y="40"/>
                    <a:pt x="1557" y="0"/>
                    <a:pt x="1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2720350" y="1805225"/>
              <a:ext cx="192175" cy="20275"/>
            </a:xfrm>
            <a:custGeom>
              <a:avLst/>
              <a:gdLst/>
              <a:ahLst/>
              <a:cxnLst/>
              <a:rect l="l" t="t" r="r" b="b"/>
              <a:pathLst>
                <a:path w="7687" h="811" extrusionOk="0">
                  <a:moveTo>
                    <a:pt x="406" y="1"/>
                  </a:moveTo>
                  <a:cubicBezTo>
                    <a:pt x="183" y="1"/>
                    <a:pt x="1" y="182"/>
                    <a:pt x="1" y="405"/>
                  </a:cubicBezTo>
                  <a:cubicBezTo>
                    <a:pt x="1" y="629"/>
                    <a:pt x="183" y="810"/>
                    <a:pt x="406" y="810"/>
                  </a:cubicBezTo>
                  <a:cubicBezTo>
                    <a:pt x="409" y="810"/>
                    <a:pt x="412" y="810"/>
                    <a:pt x="414" y="810"/>
                  </a:cubicBezTo>
                  <a:lnTo>
                    <a:pt x="7686" y="810"/>
                  </a:lnTo>
                  <a:lnTo>
                    <a:pt x="7686" y="1"/>
                  </a:lnTo>
                  <a:lnTo>
                    <a:pt x="414" y="1"/>
                  </a:lnTo>
                  <a:cubicBezTo>
                    <a:pt x="412" y="1"/>
                    <a:pt x="409"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a:off x="2993275" y="1734550"/>
              <a:ext cx="20225" cy="70700"/>
            </a:xfrm>
            <a:custGeom>
              <a:avLst/>
              <a:gdLst/>
              <a:ahLst/>
              <a:cxnLst/>
              <a:rect l="l" t="t" r="r" b="b"/>
              <a:pathLst>
                <a:path w="809" h="2828" extrusionOk="0">
                  <a:moveTo>
                    <a:pt x="1" y="1"/>
                  </a:moveTo>
                  <a:lnTo>
                    <a:pt x="1" y="2828"/>
                  </a:lnTo>
                  <a:lnTo>
                    <a:pt x="809" y="2828"/>
                  </a:lnTo>
                  <a:lnTo>
                    <a:pt x="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0"/>
          <p:cNvGrpSpPr/>
          <p:nvPr/>
        </p:nvGrpSpPr>
        <p:grpSpPr>
          <a:xfrm>
            <a:off x="6922110" y="1358875"/>
            <a:ext cx="509251" cy="384414"/>
            <a:chOff x="6586500" y="1278550"/>
            <a:chExt cx="637600" cy="481300"/>
          </a:xfrm>
        </p:grpSpPr>
        <p:sp>
          <p:nvSpPr>
            <p:cNvPr id="904" name="Google Shape;904;p60"/>
            <p:cNvSpPr/>
            <p:nvPr/>
          </p:nvSpPr>
          <p:spPr>
            <a:xfrm>
              <a:off x="6678700" y="1558975"/>
              <a:ext cx="453125" cy="200875"/>
            </a:xfrm>
            <a:custGeom>
              <a:avLst/>
              <a:gdLst/>
              <a:ahLst/>
              <a:cxnLst/>
              <a:rect l="l" t="t" r="r" b="b"/>
              <a:pathLst>
                <a:path w="18125" h="8035" extrusionOk="0">
                  <a:moveTo>
                    <a:pt x="1597" y="1"/>
                  </a:moveTo>
                  <a:cubicBezTo>
                    <a:pt x="1615" y="237"/>
                    <a:pt x="1525" y="469"/>
                    <a:pt x="1352" y="632"/>
                  </a:cubicBezTo>
                  <a:lnTo>
                    <a:pt x="266" y="1647"/>
                  </a:lnTo>
                  <a:cubicBezTo>
                    <a:pt x="0" y="1895"/>
                    <a:pt x="179" y="2337"/>
                    <a:pt x="538" y="2337"/>
                  </a:cubicBezTo>
                  <a:cubicBezTo>
                    <a:pt x="542" y="2337"/>
                    <a:pt x="547" y="2337"/>
                    <a:pt x="551" y="2337"/>
                  </a:cubicBezTo>
                  <a:lnTo>
                    <a:pt x="2037" y="2287"/>
                  </a:lnTo>
                  <a:cubicBezTo>
                    <a:pt x="2046" y="2287"/>
                    <a:pt x="2056" y="2287"/>
                    <a:pt x="2065" y="2287"/>
                  </a:cubicBezTo>
                  <a:cubicBezTo>
                    <a:pt x="2640" y="2287"/>
                    <a:pt x="3029" y="2883"/>
                    <a:pt x="2790" y="3413"/>
                  </a:cubicBezTo>
                  <a:lnTo>
                    <a:pt x="2174" y="4767"/>
                  </a:lnTo>
                  <a:cubicBezTo>
                    <a:pt x="2048" y="5047"/>
                    <a:pt x="2266" y="5332"/>
                    <a:pt x="2536" y="5332"/>
                  </a:cubicBezTo>
                  <a:cubicBezTo>
                    <a:pt x="2590" y="5332"/>
                    <a:pt x="2646" y="5320"/>
                    <a:pt x="2702" y="5295"/>
                  </a:cubicBezTo>
                  <a:lnTo>
                    <a:pt x="4056" y="4681"/>
                  </a:lnTo>
                  <a:cubicBezTo>
                    <a:pt x="4165" y="4631"/>
                    <a:pt x="4277" y="4608"/>
                    <a:pt x="4386" y="4608"/>
                  </a:cubicBezTo>
                  <a:cubicBezTo>
                    <a:pt x="4815" y="4608"/>
                    <a:pt x="5198" y="4962"/>
                    <a:pt x="5182" y="5432"/>
                  </a:cubicBezTo>
                  <a:lnTo>
                    <a:pt x="5133" y="6919"/>
                  </a:lnTo>
                  <a:cubicBezTo>
                    <a:pt x="5124" y="7167"/>
                    <a:pt x="5325" y="7332"/>
                    <a:pt x="5534" y="7332"/>
                  </a:cubicBezTo>
                  <a:cubicBezTo>
                    <a:pt x="5636" y="7332"/>
                    <a:pt x="5739" y="7293"/>
                    <a:pt x="5822" y="7205"/>
                  </a:cubicBezTo>
                  <a:lnTo>
                    <a:pt x="6839" y="6118"/>
                  </a:lnTo>
                  <a:cubicBezTo>
                    <a:pt x="7000" y="5947"/>
                    <a:pt x="7210" y="5866"/>
                    <a:pt x="7418" y="5866"/>
                  </a:cubicBezTo>
                  <a:cubicBezTo>
                    <a:pt x="7732" y="5866"/>
                    <a:pt x="8041" y="6050"/>
                    <a:pt x="8166" y="6383"/>
                  </a:cubicBezTo>
                  <a:lnTo>
                    <a:pt x="8690" y="7775"/>
                  </a:lnTo>
                  <a:cubicBezTo>
                    <a:pt x="8754" y="7948"/>
                    <a:pt x="8908" y="8034"/>
                    <a:pt x="9062" y="8034"/>
                  </a:cubicBezTo>
                  <a:cubicBezTo>
                    <a:pt x="9217" y="8034"/>
                    <a:pt x="9371" y="7948"/>
                    <a:pt x="9435" y="7775"/>
                  </a:cubicBezTo>
                  <a:lnTo>
                    <a:pt x="9959" y="6383"/>
                  </a:lnTo>
                  <a:cubicBezTo>
                    <a:pt x="10084" y="6050"/>
                    <a:pt x="10393" y="5866"/>
                    <a:pt x="10707" y="5866"/>
                  </a:cubicBezTo>
                  <a:cubicBezTo>
                    <a:pt x="10915" y="5866"/>
                    <a:pt x="11126" y="5947"/>
                    <a:pt x="11287" y="6118"/>
                  </a:cubicBezTo>
                  <a:lnTo>
                    <a:pt x="12303" y="7205"/>
                  </a:lnTo>
                  <a:cubicBezTo>
                    <a:pt x="12385" y="7293"/>
                    <a:pt x="12488" y="7332"/>
                    <a:pt x="12590" y="7332"/>
                  </a:cubicBezTo>
                  <a:cubicBezTo>
                    <a:pt x="12799" y="7332"/>
                    <a:pt x="13000" y="7167"/>
                    <a:pt x="12992" y="6919"/>
                  </a:cubicBezTo>
                  <a:lnTo>
                    <a:pt x="12943" y="5432"/>
                  </a:lnTo>
                  <a:cubicBezTo>
                    <a:pt x="12927" y="4961"/>
                    <a:pt x="13311" y="4608"/>
                    <a:pt x="13740" y="4608"/>
                  </a:cubicBezTo>
                  <a:cubicBezTo>
                    <a:pt x="13849" y="4608"/>
                    <a:pt x="13960" y="4630"/>
                    <a:pt x="14069" y="4679"/>
                  </a:cubicBezTo>
                  <a:lnTo>
                    <a:pt x="15423" y="5295"/>
                  </a:lnTo>
                  <a:cubicBezTo>
                    <a:pt x="15479" y="5320"/>
                    <a:pt x="15535" y="5332"/>
                    <a:pt x="15589" y="5332"/>
                  </a:cubicBezTo>
                  <a:cubicBezTo>
                    <a:pt x="15860" y="5332"/>
                    <a:pt x="16078" y="5047"/>
                    <a:pt x="15951" y="4767"/>
                  </a:cubicBezTo>
                  <a:lnTo>
                    <a:pt x="15336" y="3413"/>
                  </a:lnTo>
                  <a:cubicBezTo>
                    <a:pt x="15096" y="2883"/>
                    <a:pt x="15485" y="2287"/>
                    <a:pt x="16060" y="2287"/>
                  </a:cubicBezTo>
                  <a:cubicBezTo>
                    <a:pt x="16069" y="2287"/>
                    <a:pt x="16078" y="2287"/>
                    <a:pt x="16088" y="2287"/>
                  </a:cubicBezTo>
                  <a:lnTo>
                    <a:pt x="16089" y="2287"/>
                  </a:lnTo>
                  <a:lnTo>
                    <a:pt x="17575" y="2337"/>
                  </a:lnTo>
                  <a:cubicBezTo>
                    <a:pt x="17580" y="2337"/>
                    <a:pt x="17585" y="2337"/>
                    <a:pt x="17590" y="2337"/>
                  </a:cubicBezTo>
                  <a:cubicBezTo>
                    <a:pt x="17948" y="2337"/>
                    <a:pt x="18124" y="1896"/>
                    <a:pt x="17861" y="1647"/>
                  </a:cubicBezTo>
                  <a:lnTo>
                    <a:pt x="16774" y="632"/>
                  </a:lnTo>
                  <a:cubicBezTo>
                    <a:pt x="16601" y="469"/>
                    <a:pt x="16511" y="237"/>
                    <a:pt x="16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a:off x="6678725" y="1278550"/>
              <a:ext cx="453150" cy="200800"/>
            </a:xfrm>
            <a:custGeom>
              <a:avLst/>
              <a:gdLst/>
              <a:ahLst/>
              <a:cxnLst/>
              <a:rect l="l" t="t" r="r" b="b"/>
              <a:pathLst>
                <a:path w="18126" h="8032" extrusionOk="0">
                  <a:moveTo>
                    <a:pt x="9062" y="0"/>
                  </a:moveTo>
                  <a:cubicBezTo>
                    <a:pt x="8908" y="0"/>
                    <a:pt x="8754" y="86"/>
                    <a:pt x="8690" y="258"/>
                  </a:cubicBezTo>
                  <a:lnTo>
                    <a:pt x="8166" y="1650"/>
                  </a:lnTo>
                  <a:cubicBezTo>
                    <a:pt x="8041" y="1983"/>
                    <a:pt x="7732" y="2168"/>
                    <a:pt x="7418" y="2168"/>
                  </a:cubicBezTo>
                  <a:cubicBezTo>
                    <a:pt x="7210" y="2168"/>
                    <a:pt x="6999" y="2087"/>
                    <a:pt x="6838" y="1915"/>
                  </a:cubicBezTo>
                  <a:lnTo>
                    <a:pt x="5822" y="828"/>
                  </a:lnTo>
                  <a:cubicBezTo>
                    <a:pt x="5740" y="740"/>
                    <a:pt x="5637" y="701"/>
                    <a:pt x="5535" y="701"/>
                  </a:cubicBezTo>
                  <a:cubicBezTo>
                    <a:pt x="5327" y="701"/>
                    <a:pt x="5125" y="867"/>
                    <a:pt x="5133" y="1114"/>
                  </a:cubicBezTo>
                  <a:lnTo>
                    <a:pt x="5183" y="2600"/>
                  </a:lnTo>
                  <a:cubicBezTo>
                    <a:pt x="5198" y="3070"/>
                    <a:pt x="4815" y="3424"/>
                    <a:pt x="4386" y="3424"/>
                  </a:cubicBezTo>
                  <a:cubicBezTo>
                    <a:pt x="4277" y="3424"/>
                    <a:pt x="4165" y="3401"/>
                    <a:pt x="4056" y="3351"/>
                  </a:cubicBezTo>
                  <a:lnTo>
                    <a:pt x="2702" y="2737"/>
                  </a:lnTo>
                  <a:cubicBezTo>
                    <a:pt x="2646" y="2712"/>
                    <a:pt x="2590" y="2700"/>
                    <a:pt x="2536" y="2700"/>
                  </a:cubicBezTo>
                  <a:cubicBezTo>
                    <a:pt x="2266" y="2700"/>
                    <a:pt x="2048" y="2985"/>
                    <a:pt x="2175" y="3265"/>
                  </a:cubicBezTo>
                  <a:lnTo>
                    <a:pt x="2790" y="4619"/>
                  </a:lnTo>
                  <a:cubicBezTo>
                    <a:pt x="3030" y="5149"/>
                    <a:pt x="2640" y="5745"/>
                    <a:pt x="2065" y="5745"/>
                  </a:cubicBezTo>
                  <a:cubicBezTo>
                    <a:pt x="2056" y="5745"/>
                    <a:pt x="2047" y="5745"/>
                    <a:pt x="2037" y="5745"/>
                  </a:cubicBezTo>
                  <a:lnTo>
                    <a:pt x="552" y="5695"/>
                  </a:lnTo>
                  <a:cubicBezTo>
                    <a:pt x="547" y="5695"/>
                    <a:pt x="542" y="5695"/>
                    <a:pt x="537" y="5695"/>
                  </a:cubicBezTo>
                  <a:cubicBezTo>
                    <a:pt x="179" y="5695"/>
                    <a:pt x="1" y="6138"/>
                    <a:pt x="266" y="6386"/>
                  </a:cubicBezTo>
                  <a:lnTo>
                    <a:pt x="1353" y="7402"/>
                  </a:lnTo>
                  <a:cubicBezTo>
                    <a:pt x="1525" y="7563"/>
                    <a:pt x="1616" y="7795"/>
                    <a:pt x="1597" y="8031"/>
                  </a:cubicBezTo>
                  <a:lnTo>
                    <a:pt x="16530" y="8031"/>
                  </a:lnTo>
                  <a:cubicBezTo>
                    <a:pt x="16511" y="7795"/>
                    <a:pt x="16602" y="7563"/>
                    <a:pt x="16774" y="7402"/>
                  </a:cubicBezTo>
                  <a:lnTo>
                    <a:pt x="17861" y="6386"/>
                  </a:lnTo>
                  <a:cubicBezTo>
                    <a:pt x="18125" y="6137"/>
                    <a:pt x="17948" y="5695"/>
                    <a:pt x="17589" y="5695"/>
                  </a:cubicBezTo>
                  <a:cubicBezTo>
                    <a:pt x="17584" y="5695"/>
                    <a:pt x="17580" y="5695"/>
                    <a:pt x="17575" y="5695"/>
                  </a:cubicBezTo>
                  <a:lnTo>
                    <a:pt x="16088" y="5745"/>
                  </a:lnTo>
                  <a:cubicBezTo>
                    <a:pt x="16079" y="5745"/>
                    <a:pt x="16069" y="5745"/>
                    <a:pt x="16060" y="5745"/>
                  </a:cubicBezTo>
                  <a:cubicBezTo>
                    <a:pt x="15485" y="5745"/>
                    <a:pt x="15096" y="5149"/>
                    <a:pt x="15337" y="4619"/>
                  </a:cubicBezTo>
                  <a:lnTo>
                    <a:pt x="15951" y="3265"/>
                  </a:lnTo>
                  <a:cubicBezTo>
                    <a:pt x="16077" y="2985"/>
                    <a:pt x="15860" y="2700"/>
                    <a:pt x="15590" y="2700"/>
                  </a:cubicBezTo>
                  <a:cubicBezTo>
                    <a:pt x="15535" y="2700"/>
                    <a:pt x="15479" y="2712"/>
                    <a:pt x="15423" y="2737"/>
                  </a:cubicBezTo>
                  <a:lnTo>
                    <a:pt x="14069" y="3351"/>
                  </a:lnTo>
                  <a:cubicBezTo>
                    <a:pt x="13960" y="3401"/>
                    <a:pt x="13848" y="3424"/>
                    <a:pt x="13739" y="3424"/>
                  </a:cubicBezTo>
                  <a:cubicBezTo>
                    <a:pt x="13310" y="3424"/>
                    <a:pt x="12927" y="3070"/>
                    <a:pt x="12943" y="2600"/>
                  </a:cubicBezTo>
                  <a:lnTo>
                    <a:pt x="12992" y="1114"/>
                  </a:lnTo>
                  <a:cubicBezTo>
                    <a:pt x="13001" y="867"/>
                    <a:pt x="12800" y="701"/>
                    <a:pt x="12591" y="701"/>
                  </a:cubicBezTo>
                  <a:cubicBezTo>
                    <a:pt x="12490" y="701"/>
                    <a:pt x="12386" y="740"/>
                    <a:pt x="12303" y="828"/>
                  </a:cubicBezTo>
                  <a:lnTo>
                    <a:pt x="11286" y="1915"/>
                  </a:lnTo>
                  <a:cubicBezTo>
                    <a:pt x="11126" y="2087"/>
                    <a:pt x="10915" y="2168"/>
                    <a:pt x="10707" y="2168"/>
                  </a:cubicBezTo>
                  <a:cubicBezTo>
                    <a:pt x="10393" y="2168"/>
                    <a:pt x="10084" y="1983"/>
                    <a:pt x="9959" y="1650"/>
                  </a:cubicBezTo>
                  <a:lnTo>
                    <a:pt x="9436" y="258"/>
                  </a:lnTo>
                  <a:cubicBezTo>
                    <a:pt x="9370" y="86"/>
                    <a:pt x="9216" y="0"/>
                    <a:pt x="9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a:off x="6761400" y="1369700"/>
              <a:ext cx="287775" cy="109600"/>
            </a:xfrm>
            <a:custGeom>
              <a:avLst/>
              <a:gdLst/>
              <a:ahLst/>
              <a:cxnLst/>
              <a:rect l="l" t="t" r="r" b="b"/>
              <a:pathLst>
                <a:path w="11511" h="4384" extrusionOk="0">
                  <a:moveTo>
                    <a:pt x="5755" y="1"/>
                  </a:moveTo>
                  <a:cubicBezTo>
                    <a:pt x="3007" y="1"/>
                    <a:pt x="698" y="1858"/>
                    <a:pt x="1" y="4384"/>
                  </a:cubicBezTo>
                  <a:lnTo>
                    <a:pt x="11511" y="4384"/>
                  </a:lnTo>
                  <a:cubicBezTo>
                    <a:pt x="10813" y="1858"/>
                    <a:pt x="8504" y="1"/>
                    <a:pt x="5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a:off x="6761400" y="1558975"/>
              <a:ext cx="287775" cy="109600"/>
            </a:xfrm>
            <a:custGeom>
              <a:avLst/>
              <a:gdLst/>
              <a:ahLst/>
              <a:cxnLst/>
              <a:rect l="l" t="t" r="r" b="b"/>
              <a:pathLst>
                <a:path w="11511" h="4384" extrusionOk="0">
                  <a:moveTo>
                    <a:pt x="1" y="1"/>
                  </a:moveTo>
                  <a:cubicBezTo>
                    <a:pt x="698" y="2528"/>
                    <a:pt x="3007" y="4384"/>
                    <a:pt x="5755" y="4384"/>
                  </a:cubicBezTo>
                  <a:cubicBezTo>
                    <a:pt x="8504" y="4384"/>
                    <a:pt x="10813" y="2528"/>
                    <a:pt x="1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a:off x="6803575" y="1558975"/>
              <a:ext cx="214325" cy="75575"/>
            </a:xfrm>
            <a:custGeom>
              <a:avLst/>
              <a:gdLst/>
              <a:ahLst/>
              <a:cxnLst/>
              <a:rect l="l" t="t" r="r" b="b"/>
              <a:pathLst>
                <a:path w="8573" h="3023" extrusionOk="0">
                  <a:moveTo>
                    <a:pt x="0" y="1"/>
                  </a:moveTo>
                  <a:lnTo>
                    <a:pt x="0" y="2"/>
                  </a:lnTo>
                  <a:lnTo>
                    <a:pt x="1" y="2"/>
                  </a:lnTo>
                  <a:cubicBezTo>
                    <a:pt x="1" y="2"/>
                    <a:pt x="1" y="1"/>
                    <a:pt x="0" y="1"/>
                  </a:cubicBezTo>
                  <a:close/>
                  <a:moveTo>
                    <a:pt x="1" y="2"/>
                  </a:moveTo>
                  <a:cubicBezTo>
                    <a:pt x="659" y="1857"/>
                    <a:pt x="1989" y="3023"/>
                    <a:pt x="4068" y="3023"/>
                  </a:cubicBezTo>
                  <a:cubicBezTo>
                    <a:pt x="5630" y="3023"/>
                    <a:pt x="7012" y="2440"/>
                    <a:pt x="7884" y="1282"/>
                  </a:cubicBezTo>
                  <a:cubicBezTo>
                    <a:pt x="8177" y="893"/>
                    <a:pt x="8409" y="460"/>
                    <a:pt x="8573"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a:off x="6792675" y="1558975"/>
              <a:ext cx="208000" cy="79725"/>
            </a:xfrm>
            <a:custGeom>
              <a:avLst/>
              <a:gdLst/>
              <a:ahLst/>
              <a:cxnLst/>
              <a:rect l="l" t="t" r="r" b="b"/>
              <a:pathLst>
                <a:path w="8320" h="3189" extrusionOk="0">
                  <a:moveTo>
                    <a:pt x="1" y="1"/>
                  </a:moveTo>
                  <a:cubicBezTo>
                    <a:pt x="659" y="1857"/>
                    <a:pt x="2424" y="3188"/>
                    <a:pt x="4505" y="3188"/>
                  </a:cubicBezTo>
                  <a:cubicBezTo>
                    <a:pt x="6066" y="3188"/>
                    <a:pt x="7450" y="2440"/>
                    <a:pt x="8320" y="1282"/>
                  </a:cubicBezTo>
                  <a:lnTo>
                    <a:pt x="8320" y="1282"/>
                  </a:lnTo>
                  <a:cubicBezTo>
                    <a:pt x="7495" y="1911"/>
                    <a:pt x="6485" y="2253"/>
                    <a:pt x="5447" y="2253"/>
                  </a:cubicBezTo>
                  <a:cubicBezTo>
                    <a:pt x="5445" y="2253"/>
                    <a:pt x="5443" y="2253"/>
                    <a:pt x="5441" y="2253"/>
                  </a:cubicBezTo>
                  <a:cubicBezTo>
                    <a:pt x="3730" y="2253"/>
                    <a:pt x="2235" y="1352"/>
                    <a:pt x="1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a:off x="6799425" y="1399600"/>
              <a:ext cx="218475" cy="79750"/>
            </a:xfrm>
            <a:custGeom>
              <a:avLst/>
              <a:gdLst/>
              <a:ahLst/>
              <a:cxnLst/>
              <a:rect l="l" t="t" r="r" b="b"/>
              <a:pathLst>
                <a:path w="8739" h="3190" extrusionOk="0">
                  <a:moveTo>
                    <a:pt x="4234" y="0"/>
                  </a:moveTo>
                  <a:cubicBezTo>
                    <a:pt x="3838" y="0"/>
                    <a:pt x="3442" y="50"/>
                    <a:pt x="3057" y="147"/>
                  </a:cubicBezTo>
                  <a:cubicBezTo>
                    <a:pt x="1506" y="541"/>
                    <a:pt x="530" y="1695"/>
                    <a:pt x="1" y="3189"/>
                  </a:cubicBezTo>
                  <a:lnTo>
                    <a:pt x="8739" y="3188"/>
                  </a:lnTo>
                  <a:cubicBezTo>
                    <a:pt x="8081" y="1333"/>
                    <a:pt x="6315"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a:off x="6792675" y="1403275"/>
              <a:ext cx="83225" cy="76075"/>
            </a:xfrm>
            <a:custGeom>
              <a:avLst/>
              <a:gdLst/>
              <a:ahLst/>
              <a:cxnLst/>
              <a:rect l="l" t="t" r="r" b="b"/>
              <a:pathLst>
                <a:path w="3329" h="3043" extrusionOk="0">
                  <a:moveTo>
                    <a:pt x="3328" y="0"/>
                  </a:moveTo>
                  <a:lnTo>
                    <a:pt x="3328" y="0"/>
                  </a:lnTo>
                  <a:cubicBezTo>
                    <a:pt x="1776" y="394"/>
                    <a:pt x="530" y="1548"/>
                    <a:pt x="1" y="3042"/>
                  </a:cubicBezTo>
                  <a:lnTo>
                    <a:pt x="1039" y="2643"/>
                  </a:lnTo>
                  <a:cubicBezTo>
                    <a:pt x="1442" y="1506"/>
                    <a:pt x="2260" y="562"/>
                    <a:pt x="3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0"/>
            <p:cNvSpPr/>
            <p:nvPr/>
          </p:nvSpPr>
          <p:spPr>
            <a:xfrm>
              <a:off x="6586500" y="1509175"/>
              <a:ext cx="637600" cy="19950"/>
            </a:xfrm>
            <a:custGeom>
              <a:avLst/>
              <a:gdLst/>
              <a:ahLst/>
              <a:cxnLst/>
              <a:rect l="l" t="t" r="r" b="b"/>
              <a:pathLst>
                <a:path w="25504" h="798" extrusionOk="0">
                  <a:moveTo>
                    <a:pt x="399" y="0"/>
                  </a:moveTo>
                  <a:cubicBezTo>
                    <a:pt x="179" y="0"/>
                    <a:pt x="0" y="179"/>
                    <a:pt x="0" y="399"/>
                  </a:cubicBezTo>
                  <a:cubicBezTo>
                    <a:pt x="0" y="619"/>
                    <a:pt x="179" y="797"/>
                    <a:pt x="399" y="797"/>
                  </a:cubicBezTo>
                  <a:lnTo>
                    <a:pt x="25104" y="797"/>
                  </a:lnTo>
                  <a:cubicBezTo>
                    <a:pt x="25325" y="797"/>
                    <a:pt x="25503" y="619"/>
                    <a:pt x="25503" y="399"/>
                  </a:cubicBezTo>
                  <a:cubicBezTo>
                    <a:pt x="25503" y="179"/>
                    <a:pt x="25325" y="0"/>
                    <a:pt x="25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0"/>
            <p:cNvSpPr/>
            <p:nvPr/>
          </p:nvSpPr>
          <p:spPr>
            <a:xfrm>
              <a:off x="6636300" y="1469350"/>
              <a:ext cx="537950" cy="19925"/>
            </a:xfrm>
            <a:custGeom>
              <a:avLst/>
              <a:gdLst/>
              <a:ahLst/>
              <a:cxnLst/>
              <a:rect l="l" t="t" r="r" b="b"/>
              <a:pathLst>
                <a:path w="21518" h="797" extrusionOk="0">
                  <a:moveTo>
                    <a:pt x="400" y="0"/>
                  </a:moveTo>
                  <a:cubicBezTo>
                    <a:pt x="179" y="0"/>
                    <a:pt x="1" y="179"/>
                    <a:pt x="1" y="398"/>
                  </a:cubicBezTo>
                  <a:cubicBezTo>
                    <a:pt x="1" y="619"/>
                    <a:pt x="179" y="797"/>
                    <a:pt x="400" y="797"/>
                  </a:cubicBezTo>
                  <a:lnTo>
                    <a:pt x="21120" y="797"/>
                  </a:lnTo>
                  <a:cubicBezTo>
                    <a:pt x="21339" y="797"/>
                    <a:pt x="21518" y="619"/>
                    <a:pt x="21518" y="398"/>
                  </a:cubicBezTo>
                  <a:cubicBezTo>
                    <a:pt x="21518" y="179"/>
                    <a:pt x="21339" y="0"/>
                    <a:pt x="2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0"/>
            <p:cNvSpPr/>
            <p:nvPr/>
          </p:nvSpPr>
          <p:spPr>
            <a:xfrm>
              <a:off x="6636300" y="1549050"/>
              <a:ext cx="537950" cy="19925"/>
            </a:xfrm>
            <a:custGeom>
              <a:avLst/>
              <a:gdLst/>
              <a:ahLst/>
              <a:cxnLst/>
              <a:rect l="l" t="t" r="r" b="b"/>
              <a:pathLst>
                <a:path w="21518" h="797" extrusionOk="0">
                  <a:moveTo>
                    <a:pt x="400" y="0"/>
                  </a:moveTo>
                  <a:cubicBezTo>
                    <a:pt x="179" y="0"/>
                    <a:pt x="1" y="178"/>
                    <a:pt x="1" y="398"/>
                  </a:cubicBezTo>
                  <a:cubicBezTo>
                    <a:pt x="1" y="618"/>
                    <a:pt x="179" y="797"/>
                    <a:pt x="400" y="797"/>
                  </a:cubicBezTo>
                  <a:lnTo>
                    <a:pt x="21120" y="797"/>
                  </a:lnTo>
                  <a:cubicBezTo>
                    <a:pt x="21339" y="797"/>
                    <a:pt x="21518" y="618"/>
                    <a:pt x="21518" y="398"/>
                  </a:cubicBezTo>
                  <a:cubicBezTo>
                    <a:pt x="21518" y="178"/>
                    <a:pt x="21339" y="0"/>
                    <a:pt x="2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0"/>
            <p:cNvSpPr/>
            <p:nvPr/>
          </p:nvSpPr>
          <p:spPr>
            <a:xfrm>
              <a:off x="6895325" y="1349800"/>
              <a:ext cx="19950" cy="99625"/>
            </a:xfrm>
            <a:custGeom>
              <a:avLst/>
              <a:gdLst/>
              <a:ahLst/>
              <a:cxnLst/>
              <a:rect l="l" t="t" r="r" b="b"/>
              <a:pathLst>
                <a:path w="798" h="3985" extrusionOk="0">
                  <a:moveTo>
                    <a:pt x="398" y="0"/>
                  </a:moveTo>
                  <a:cubicBezTo>
                    <a:pt x="179" y="0"/>
                    <a:pt x="0" y="178"/>
                    <a:pt x="0" y="399"/>
                  </a:cubicBezTo>
                  <a:lnTo>
                    <a:pt x="0" y="3587"/>
                  </a:lnTo>
                  <a:cubicBezTo>
                    <a:pt x="0" y="3806"/>
                    <a:pt x="179" y="3984"/>
                    <a:pt x="398" y="3984"/>
                  </a:cubicBezTo>
                  <a:cubicBezTo>
                    <a:pt x="619" y="3984"/>
                    <a:pt x="797" y="3806"/>
                    <a:pt x="797" y="3587"/>
                  </a:cubicBezTo>
                  <a:lnTo>
                    <a:pt x="797" y="399"/>
                  </a:lnTo>
                  <a:cubicBezTo>
                    <a:pt x="797" y="178"/>
                    <a:pt x="619"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0"/>
            <p:cNvSpPr/>
            <p:nvPr/>
          </p:nvSpPr>
          <p:spPr>
            <a:xfrm>
              <a:off x="6834125" y="1379675"/>
              <a:ext cx="48525" cy="69750"/>
            </a:xfrm>
            <a:custGeom>
              <a:avLst/>
              <a:gdLst/>
              <a:ahLst/>
              <a:cxnLst/>
              <a:rect l="l" t="t" r="r" b="b"/>
              <a:pathLst>
                <a:path w="1941" h="2790" extrusionOk="0">
                  <a:moveTo>
                    <a:pt x="457" y="1"/>
                  </a:moveTo>
                  <a:cubicBezTo>
                    <a:pt x="397" y="1"/>
                    <a:pt x="336" y="14"/>
                    <a:pt x="278" y="43"/>
                  </a:cubicBezTo>
                  <a:cubicBezTo>
                    <a:pt x="80" y="141"/>
                    <a:pt x="1" y="380"/>
                    <a:pt x="100" y="578"/>
                  </a:cubicBezTo>
                  <a:lnTo>
                    <a:pt x="1096" y="2570"/>
                  </a:lnTo>
                  <a:cubicBezTo>
                    <a:pt x="1163" y="2703"/>
                    <a:pt x="1299" y="2789"/>
                    <a:pt x="1449" y="2789"/>
                  </a:cubicBezTo>
                  <a:cubicBezTo>
                    <a:pt x="1450" y="2789"/>
                    <a:pt x="1451" y="2789"/>
                    <a:pt x="1452" y="2789"/>
                  </a:cubicBezTo>
                  <a:cubicBezTo>
                    <a:pt x="1748" y="2789"/>
                    <a:pt x="1941" y="2478"/>
                    <a:pt x="1809" y="2214"/>
                  </a:cubicBezTo>
                  <a:lnTo>
                    <a:pt x="812" y="221"/>
                  </a:lnTo>
                  <a:cubicBezTo>
                    <a:pt x="742" y="81"/>
                    <a:pt x="602"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0"/>
            <p:cNvSpPr/>
            <p:nvPr/>
          </p:nvSpPr>
          <p:spPr>
            <a:xfrm>
              <a:off x="6927925" y="1379675"/>
              <a:ext cx="48525" cy="69750"/>
            </a:xfrm>
            <a:custGeom>
              <a:avLst/>
              <a:gdLst/>
              <a:ahLst/>
              <a:cxnLst/>
              <a:rect l="l" t="t" r="r" b="b"/>
              <a:pathLst>
                <a:path w="1941" h="2790" extrusionOk="0">
                  <a:moveTo>
                    <a:pt x="1485" y="1"/>
                  </a:moveTo>
                  <a:cubicBezTo>
                    <a:pt x="1339" y="1"/>
                    <a:pt x="1199" y="81"/>
                    <a:pt x="1129" y="221"/>
                  </a:cubicBezTo>
                  <a:lnTo>
                    <a:pt x="133" y="2214"/>
                  </a:lnTo>
                  <a:cubicBezTo>
                    <a:pt x="1" y="2478"/>
                    <a:pt x="193" y="2789"/>
                    <a:pt x="489" y="2789"/>
                  </a:cubicBezTo>
                  <a:cubicBezTo>
                    <a:pt x="490" y="2789"/>
                    <a:pt x="492" y="2789"/>
                    <a:pt x="493" y="2789"/>
                  </a:cubicBezTo>
                  <a:cubicBezTo>
                    <a:pt x="643" y="2789"/>
                    <a:pt x="778" y="2703"/>
                    <a:pt x="846" y="2570"/>
                  </a:cubicBezTo>
                  <a:lnTo>
                    <a:pt x="1842" y="578"/>
                  </a:lnTo>
                  <a:cubicBezTo>
                    <a:pt x="1941" y="380"/>
                    <a:pt x="1860" y="141"/>
                    <a:pt x="1663" y="43"/>
                  </a:cubicBezTo>
                  <a:cubicBezTo>
                    <a:pt x="1606" y="14"/>
                    <a:pt x="1545" y="1"/>
                    <a:pt x="1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0"/>
            <p:cNvSpPr/>
            <p:nvPr/>
          </p:nvSpPr>
          <p:spPr>
            <a:xfrm>
              <a:off x="6895325" y="1588875"/>
              <a:ext cx="19950" cy="99650"/>
            </a:xfrm>
            <a:custGeom>
              <a:avLst/>
              <a:gdLst/>
              <a:ahLst/>
              <a:cxnLst/>
              <a:rect l="l" t="t" r="r" b="b"/>
              <a:pathLst>
                <a:path w="798" h="3986" extrusionOk="0">
                  <a:moveTo>
                    <a:pt x="398" y="0"/>
                  </a:moveTo>
                  <a:cubicBezTo>
                    <a:pt x="179" y="0"/>
                    <a:pt x="0" y="178"/>
                    <a:pt x="0" y="399"/>
                  </a:cubicBezTo>
                  <a:lnTo>
                    <a:pt x="0" y="3587"/>
                  </a:lnTo>
                  <a:cubicBezTo>
                    <a:pt x="0" y="3806"/>
                    <a:pt x="179" y="3986"/>
                    <a:pt x="398" y="3986"/>
                  </a:cubicBezTo>
                  <a:cubicBezTo>
                    <a:pt x="619" y="3986"/>
                    <a:pt x="797" y="3806"/>
                    <a:pt x="797" y="3587"/>
                  </a:cubicBezTo>
                  <a:lnTo>
                    <a:pt x="797" y="399"/>
                  </a:lnTo>
                  <a:cubicBezTo>
                    <a:pt x="797" y="178"/>
                    <a:pt x="619"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0"/>
            <p:cNvSpPr/>
            <p:nvPr/>
          </p:nvSpPr>
          <p:spPr>
            <a:xfrm>
              <a:off x="6928650" y="1588675"/>
              <a:ext cx="48650" cy="69975"/>
            </a:xfrm>
            <a:custGeom>
              <a:avLst/>
              <a:gdLst/>
              <a:ahLst/>
              <a:cxnLst/>
              <a:rect l="l" t="t" r="r" b="b"/>
              <a:pathLst>
                <a:path w="1946" h="2799" extrusionOk="0">
                  <a:moveTo>
                    <a:pt x="457" y="1"/>
                  </a:moveTo>
                  <a:cubicBezTo>
                    <a:pt x="397" y="1"/>
                    <a:pt x="335" y="15"/>
                    <a:pt x="278" y="44"/>
                  </a:cubicBezTo>
                  <a:cubicBezTo>
                    <a:pt x="78" y="143"/>
                    <a:pt x="0" y="387"/>
                    <a:pt x="104" y="585"/>
                  </a:cubicBezTo>
                  <a:lnTo>
                    <a:pt x="1100" y="2578"/>
                  </a:lnTo>
                  <a:cubicBezTo>
                    <a:pt x="1168" y="2713"/>
                    <a:pt x="1306" y="2798"/>
                    <a:pt x="1458" y="2798"/>
                  </a:cubicBezTo>
                  <a:cubicBezTo>
                    <a:pt x="1753" y="2797"/>
                    <a:pt x="1946" y="2486"/>
                    <a:pt x="1813" y="2221"/>
                  </a:cubicBezTo>
                  <a:lnTo>
                    <a:pt x="817" y="229"/>
                  </a:lnTo>
                  <a:cubicBezTo>
                    <a:pt x="748" y="85"/>
                    <a:pt x="606"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0"/>
            <p:cNvSpPr/>
            <p:nvPr/>
          </p:nvSpPr>
          <p:spPr>
            <a:xfrm>
              <a:off x="6833275" y="1588675"/>
              <a:ext cx="48675" cy="69975"/>
            </a:xfrm>
            <a:custGeom>
              <a:avLst/>
              <a:gdLst/>
              <a:ahLst/>
              <a:cxnLst/>
              <a:rect l="l" t="t" r="r" b="b"/>
              <a:pathLst>
                <a:path w="1947" h="2799" extrusionOk="0">
                  <a:moveTo>
                    <a:pt x="1489" y="1"/>
                  </a:moveTo>
                  <a:cubicBezTo>
                    <a:pt x="1340" y="1"/>
                    <a:pt x="1197" y="85"/>
                    <a:pt x="1130" y="229"/>
                  </a:cubicBezTo>
                  <a:lnTo>
                    <a:pt x="134" y="2221"/>
                  </a:lnTo>
                  <a:cubicBezTo>
                    <a:pt x="1" y="2486"/>
                    <a:pt x="193" y="2797"/>
                    <a:pt x="489" y="2798"/>
                  </a:cubicBezTo>
                  <a:cubicBezTo>
                    <a:pt x="640" y="2798"/>
                    <a:pt x="779" y="2712"/>
                    <a:pt x="847" y="2578"/>
                  </a:cubicBezTo>
                  <a:lnTo>
                    <a:pt x="1843" y="585"/>
                  </a:lnTo>
                  <a:cubicBezTo>
                    <a:pt x="1946" y="387"/>
                    <a:pt x="1868" y="143"/>
                    <a:pt x="1668" y="44"/>
                  </a:cubicBezTo>
                  <a:cubicBezTo>
                    <a:pt x="1610" y="15"/>
                    <a:pt x="1549"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a:off x="6805650" y="1509175"/>
              <a:ext cx="199275" cy="19950"/>
            </a:xfrm>
            <a:custGeom>
              <a:avLst/>
              <a:gdLst/>
              <a:ahLst/>
              <a:cxnLst/>
              <a:rect l="l" t="t" r="r" b="b"/>
              <a:pathLst>
                <a:path w="7971" h="798" extrusionOk="0">
                  <a:moveTo>
                    <a:pt x="400" y="0"/>
                  </a:moveTo>
                  <a:cubicBezTo>
                    <a:pt x="179" y="0"/>
                    <a:pt x="1" y="179"/>
                    <a:pt x="1" y="399"/>
                  </a:cubicBezTo>
                  <a:cubicBezTo>
                    <a:pt x="1" y="619"/>
                    <a:pt x="179" y="797"/>
                    <a:pt x="400" y="797"/>
                  </a:cubicBezTo>
                  <a:lnTo>
                    <a:pt x="7572" y="797"/>
                  </a:lnTo>
                  <a:cubicBezTo>
                    <a:pt x="7792" y="797"/>
                    <a:pt x="7971" y="619"/>
                    <a:pt x="7971" y="399"/>
                  </a:cubicBezTo>
                  <a:cubicBezTo>
                    <a:pt x="7971" y="179"/>
                    <a:pt x="7792" y="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60"/>
          <p:cNvSpPr txBox="1">
            <a:spLocks noGrp="1"/>
          </p:cNvSpPr>
          <p:nvPr>
            <p:ph type="subTitle" idx="7"/>
          </p:nvPr>
        </p:nvSpPr>
        <p:spPr>
          <a:xfrm>
            <a:off x="1005175"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hnschrift" panose="020B0502040204020203" pitchFamily="34" charset="0"/>
              </a:rPr>
              <a:t>Cải thiện được chất lượng học tập và công việc</a:t>
            </a:r>
            <a:endParaRPr>
              <a:latin typeface="Bahnschrift" panose="020B0502040204020203" pitchFamily="34" charset="0"/>
            </a:endParaRPr>
          </a:p>
        </p:txBody>
      </p:sp>
      <p:sp>
        <p:nvSpPr>
          <p:cNvPr id="923" name="Google Shape;923;p60"/>
          <p:cNvSpPr txBox="1">
            <a:spLocks noGrp="1"/>
          </p:cNvSpPr>
          <p:nvPr>
            <p:ph type="subTitle" idx="8"/>
          </p:nvPr>
        </p:nvSpPr>
        <p:spPr>
          <a:xfrm>
            <a:off x="3609900"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atin typeface="Bahnschrift" panose="020B0502040204020203" pitchFamily="34" charset="0"/>
              </a:rPr>
              <a:t>Cá nhân hóa, an toàn và bảo mật. Sử dụng online và offline dễ dàng</a:t>
            </a:r>
            <a:endParaRPr>
              <a:latin typeface="Bahnschrift" panose="020B0502040204020203" pitchFamily="34" charset="0"/>
            </a:endParaRPr>
          </a:p>
        </p:txBody>
      </p:sp>
      <p:sp>
        <p:nvSpPr>
          <p:cNvPr id="924" name="Google Shape;924;p60"/>
          <p:cNvSpPr txBox="1">
            <a:spLocks noGrp="1"/>
          </p:cNvSpPr>
          <p:nvPr>
            <p:ph type="subTitle" idx="9"/>
          </p:nvPr>
        </p:nvSpPr>
        <p:spPr>
          <a:xfrm>
            <a:off x="6214625" y="395165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atin typeface="Bahnschrift" panose="020B0502040204020203" pitchFamily="34" charset="0"/>
              </a:rPr>
              <a:t>Khả năng thương mại qua cài đặt phần mở rộng thiết kế giao diện và phát triển chức năng</a:t>
            </a:r>
            <a:endParaRPr>
              <a:latin typeface="Bahnschrift" panose="020B0502040204020203" pitchFamily="34" charset="0"/>
            </a:endParaRPr>
          </a:p>
        </p:txBody>
      </p:sp>
      <p:sp>
        <p:nvSpPr>
          <p:cNvPr id="925" name="Google Shape;925;p60"/>
          <p:cNvSpPr txBox="1">
            <a:spLocks noGrp="1"/>
          </p:cNvSpPr>
          <p:nvPr>
            <p:ph type="subTitle" idx="13"/>
          </p:nvPr>
        </p:nvSpPr>
        <p:spPr>
          <a:xfrm>
            <a:off x="1005175"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200">
                <a:latin typeface="Bahnschrift" panose="020B0502040204020203" pitchFamily="34" charset="0"/>
              </a:rPr>
              <a:t>Ứng dụng hỗ trợ học sinh quản lý</a:t>
            </a:r>
            <a:r>
              <a:rPr lang="en-US" sz="1200">
                <a:latin typeface="Bahnschrift" panose="020B0502040204020203" pitchFamily="34" charset="0"/>
              </a:rPr>
              <a:t> từ vựng, học tốt bộ môn Tiếng Anh. Nâng cao kỹ năng giao tiếp, tư duy ngôn ngữ.</a:t>
            </a:r>
            <a:endParaRPr lang="vi-VN" sz="1200">
              <a:latin typeface="Bahnschrift" panose="020B0502040204020203" pitchFamily="34" charset="0"/>
            </a:endParaRPr>
          </a:p>
        </p:txBody>
      </p:sp>
      <p:sp>
        <p:nvSpPr>
          <p:cNvPr id="926" name="Google Shape;926;p60"/>
          <p:cNvSpPr txBox="1">
            <a:spLocks noGrp="1"/>
          </p:cNvSpPr>
          <p:nvPr>
            <p:ph type="subTitle" idx="14"/>
          </p:nvPr>
        </p:nvSpPr>
        <p:spPr>
          <a:xfrm>
            <a:off x="3609900"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latin typeface="Bahnschrift" panose="020B0502040204020203" pitchFamily="34" charset="0"/>
              </a:rPr>
              <a:t>Giáo viên giới thiệu đến học sinh để học sinh có thể rèn luyện qua đó đánh giá và nâng cao kỹ năng của học sinh</a:t>
            </a:r>
            <a:endParaRPr sz="1200">
              <a:latin typeface="Bahnschrift" panose="020B0502040204020203" pitchFamily="34" charset="0"/>
            </a:endParaRPr>
          </a:p>
        </p:txBody>
      </p:sp>
      <p:sp>
        <p:nvSpPr>
          <p:cNvPr id="927" name="Google Shape;927;p60"/>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latin typeface="Bahnschrift" panose="020B0502040204020203" pitchFamily="34" charset="0"/>
              </a:rPr>
              <a:t>C</a:t>
            </a:r>
            <a:r>
              <a:rPr lang="vi-VN" sz="1200">
                <a:latin typeface="Bahnschrift" panose="020B0502040204020203" pitchFamily="34" charset="0"/>
              </a:rPr>
              <a:t>ông </a:t>
            </a:r>
            <a:r>
              <a:rPr lang="en-US" sz="1200">
                <a:latin typeface="Bahnschrift" panose="020B0502040204020203" pitchFamily="34" charset="0"/>
              </a:rPr>
              <a:t>cụ tiện ích cho mục đích sử dụng Tiếng Anh hằng ngày hỗ trợ các công cụ tiện ích tra cứu</a:t>
            </a:r>
            <a:endParaRPr sz="1200">
              <a:latin typeface="Bahnschrift" panose="020B0502040204020203" pitchFamily="34" charset="0"/>
            </a:endParaRPr>
          </a:p>
        </p:txBody>
      </p:sp>
      <p:grpSp>
        <p:nvGrpSpPr>
          <p:cNvPr id="928" name="Google Shape;928;p60"/>
          <p:cNvGrpSpPr/>
          <p:nvPr/>
        </p:nvGrpSpPr>
        <p:grpSpPr>
          <a:xfrm>
            <a:off x="1712639" y="3160000"/>
            <a:ext cx="509251" cy="381918"/>
            <a:chOff x="4262675" y="1284175"/>
            <a:chExt cx="637600" cy="478175"/>
          </a:xfrm>
        </p:grpSpPr>
        <p:sp>
          <p:nvSpPr>
            <p:cNvPr id="929" name="Google Shape;929;p60"/>
            <p:cNvSpPr/>
            <p:nvPr/>
          </p:nvSpPr>
          <p:spPr>
            <a:xfrm>
              <a:off x="4347800" y="1284175"/>
              <a:ext cx="134100" cy="136550"/>
            </a:xfrm>
            <a:custGeom>
              <a:avLst/>
              <a:gdLst/>
              <a:ahLst/>
              <a:cxnLst/>
              <a:rect l="l" t="t" r="r" b="b"/>
              <a:pathLst>
                <a:path w="5364" h="5462" extrusionOk="0">
                  <a:moveTo>
                    <a:pt x="2573" y="0"/>
                  </a:moveTo>
                  <a:cubicBezTo>
                    <a:pt x="2086" y="0"/>
                    <a:pt x="1599" y="128"/>
                    <a:pt x="1163" y="383"/>
                  </a:cubicBezTo>
                  <a:cubicBezTo>
                    <a:pt x="338" y="867"/>
                    <a:pt x="0" y="1764"/>
                    <a:pt x="0" y="2789"/>
                  </a:cubicBezTo>
                  <a:cubicBezTo>
                    <a:pt x="0" y="4330"/>
                    <a:pt x="1033" y="5462"/>
                    <a:pt x="2574" y="5462"/>
                  </a:cubicBezTo>
                  <a:cubicBezTo>
                    <a:pt x="3599" y="5462"/>
                    <a:pt x="4496" y="5025"/>
                    <a:pt x="4980" y="4200"/>
                  </a:cubicBezTo>
                  <a:cubicBezTo>
                    <a:pt x="5232" y="3773"/>
                    <a:pt x="5364" y="3286"/>
                    <a:pt x="5362" y="2789"/>
                  </a:cubicBezTo>
                  <a:cubicBezTo>
                    <a:pt x="5362" y="1789"/>
                    <a:pt x="4827" y="867"/>
                    <a:pt x="3960" y="370"/>
                  </a:cubicBezTo>
                  <a:cubicBezTo>
                    <a:pt x="3531" y="123"/>
                    <a:pt x="3052" y="0"/>
                    <a:pt x="2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4340225" y="1293725"/>
              <a:ext cx="132100" cy="129925"/>
            </a:xfrm>
            <a:custGeom>
              <a:avLst/>
              <a:gdLst/>
              <a:ahLst/>
              <a:cxnLst/>
              <a:rect l="l" t="t" r="r" b="b"/>
              <a:pathLst>
                <a:path w="5284" h="5197" extrusionOk="0">
                  <a:moveTo>
                    <a:pt x="1466" y="1"/>
                  </a:moveTo>
                  <a:lnTo>
                    <a:pt x="1466" y="1"/>
                  </a:lnTo>
                  <a:cubicBezTo>
                    <a:pt x="720" y="438"/>
                    <a:pt x="220" y="1195"/>
                    <a:pt x="111" y="2052"/>
                  </a:cubicBezTo>
                  <a:cubicBezTo>
                    <a:pt x="0" y="2910"/>
                    <a:pt x="293" y="3768"/>
                    <a:pt x="904" y="4380"/>
                  </a:cubicBezTo>
                  <a:cubicBezTo>
                    <a:pt x="1431" y="4906"/>
                    <a:pt x="2141" y="5196"/>
                    <a:pt x="2875" y="5196"/>
                  </a:cubicBezTo>
                  <a:cubicBezTo>
                    <a:pt x="2994" y="5196"/>
                    <a:pt x="3113" y="5189"/>
                    <a:pt x="3232" y="5173"/>
                  </a:cubicBezTo>
                  <a:cubicBezTo>
                    <a:pt x="4089" y="5064"/>
                    <a:pt x="4846" y="4564"/>
                    <a:pt x="5283" y="3818"/>
                  </a:cubicBezTo>
                  <a:lnTo>
                    <a:pt x="5283" y="3818"/>
                  </a:lnTo>
                  <a:cubicBezTo>
                    <a:pt x="4856" y="4070"/>
                    <a:pt x="4369" y="4201"/>
                    <a:pt x="3873" y="4201"/>
                  </a:cubicBezTo>
                  <a:cubicBezTo>
                    <a:pt x="2872" y="4200"/>
                    <a:pt x="1950" y="3665"/>
                    <a:pt x="1452" y="2798"/>
                  </a:cubicBezTo>
                  <a:cubicBezTo>
                    <a:pt x="955" y="1931"/>
                    <a:pt x="961" y="864"/>
                    <a:pt x="1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4461925" y="1547625"/>
              <a:ext cx="418425" cy="204775"/>
            </a:xfrm>
            <a:custGeom>
              <a:avLst/>
              <a:gdLst/>
              <a:ahLst/>
              <a:cxnLst/>
              <a:rect l="l" t="t" r="r" b="b"/>
              <a:pathLst>
                <a:path w="16737" h="8191" extrusionOk="0">
                  <a:moveTo>
                    <a:pt x="11558" y="0"/>
                  </a:moveTo>
                  <a:cubicBezTo>
                    <a:pt x="11314" y="0"/>
                    <a:pt x="11067" y="75"/>
                    <a:pt x="10853" y="232"/>
                  </a:cubicBezTo>
                  <a:lnTo>
                    <a:pt x="1" y="8191"/>
                  </a:lnTo>
                  <a:lnTo>
                    <a:pt x="16737" y="8191"/>
                  </a:lnTo>
                  <a:lnTo>
                    <a:pt x="12610" y="624"/>
                  </a:lnTo>
                  <a:cubicBezTo>
                    <a:pt x="12390" y="222"/>
                    <a:pt x="11978" y="0"/>
                    <a:pt x="11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4297975" y="1496300"/>
              <a:ext cx="482750" cy="256100"/>
            </a:xfrm>
            <a:custGeom>
              <a:avLst/>
              <a:gdLst/>
              <a:ahLst/>
              <a:cxnLst/>
              <a:rect l="l" t="t" r="r" b="b"/>
              <a:pathLst>
                <a:path w="19310" h="10244" extrusionOk="0">
                  <a:moveTo>
                    <a:pt x="8336" y="0"/>
                  </a:moveTo>
                  <a:lnTo>
                    <a:pt x="7178" y="196"/>
                  </a:lnTo>
                  <a:lnTo>
                    <a:pt x="1" y="10244"/>
                  </a:lnTo>
                  <a:lnTo>
                    <a:pt x="19309" y="10244"/>
                  </a:lnTo>
                  <a:lnTo>
                    <a:pt x="8353" y="16"/>
                  </a:lnTo>
                  <a:lnTo>
                    <a:pt x="8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4282625" y="1488650"/>
              <a:ext cx="498100" cy="263750"/>
            </a:xfrm>
            <a:custGeom>
              <a:avLst/>
              <a:gdLst/>
              <a:ahLst/>
              <a:cxnLst/>
              <a:rect l="l" t="t" r="r" b="b"/>
              <a:pathLst>
                <a:path w="19924" h="10550" extrusionOk="0">
                  <a:moveTo>
                    <a:pt x="8152" y="1"/>
                  </a:moveTo>
                  <a:cubicBezTo>
                    <a:pt x="7781" y="1"/>
                    <a:pt x="7414" y="173"/>
                    <a:pt x="7178" y="502"/>
                  </a:cubicBezTo>
                  <a:lnTo>
                    <a:pt x="1" y="10550"/>
                  </a:lnTo>
                  <a:lnTo>
                    <a:pt x="19923" y="10550"/>
                  </a:lnTo>
                  <a:lnTo>
                    <a:pt x="17565" y="8347"/>
                  </a:lnTo>
                  <a:lnTo>
                    <a:pt x="4783" y="8347"/>
                  </a:lnTo>
                  <a:lnTo>
                    <a:pt x="8950" y="308"/>
                  </a:lnTo>
                  <a:cubicBezTo>
                    <a:pt x="8720" y="101"/>
                    <a:pt x="8435" y="1"/>
                    <a:pt x="8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4581475" y="1553150"/>
              <a:ext cx="199325" cy="199225"/>
            </a:xfrm>
            <a:custGeom>
              <a:avLst/>
              <a:gdLst/>
              <a:ahLst/>
              <a:cxnLst/>
              <a:rect l="l" t="t" r="r" b="b"/>
              <a:pathLst>
                <a:path w="7973" h="7969" extrusionOk="0">
                  <a:moveTo>
                    <a:pt x="1" y="0"/>
                  </a:moveTo>
                  <a:lnTo>
                    <a:pt x="1" y="5790"/>
                  </a:lnTo>
                  <a:cubicBezTo>
                    <a:pt x="1982" y="5790"/>
                    <a:pt x="3687" y="6869"/>
                    <a:pt x="3687" y="7969"/>
                  </a:cubicBezTo>
                  <a:lnTo>
                    <a:pt x="4384" y="7969"/>
                  </a:lnTo>
                  <a:cubicBezTo>
                    <a:pt x="4384" y="7089"/>
                    <a:pt x="5008" y="6375"/>
                    <a:pt x="5778" y="6375"/>
                  </a:cubicBezTo>
                  <a:cubicBezTo>
                    <a:pt x="6549" y="6375"/>
                    <a:pt x="7173" y="7089"/>
                    <a:pt x="7173" y="7969"/>
                  </a:cubicBezTo>
                  <a:lnTo>
                    <a:pt x="7969" y="7969"/>
                  </a:lnTo>
                  <a:cubicBezTo>
                    <a:pt x="7972" y="6723"/>
                    <a:pt x="7681" y="5495"/>
                    <a:pt x="7119" y="438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4382175" y="1553150"/>
              <a:ext cx="199325" cy="199225"/>
            </a:xfrm>
            <a:custGeom>
              <a:avLst/>
              <a:gdLst/>
              <a:ahLst/>
              <a:cxnLst/>
              <a:rect l="l" t="t" r="r" b="b"/>
              <a:pathLst>
                <a:path w="7973" h="7969" extrusionOk="0">
                  <a:moveTo>
                    <a:pt x="7973" y="0"/>
                  </a:moveTo>
                  <a:lnTo>
                    <a:pt x="853" y="4383"/>
                  </a:lnTo>
                  <a:cubicBezTo>
                    <a:pt x="292" y="5495"/>
                    <a:pt x="0" y="6723"/>
                    <a:pt x="3" y="7969"/>
                  </a:cubicBezTo>
                  <a:lnTo>
                    <a:pt x="801" y="7969"/>
                  </a:lnTo>
                  <a:cubicBezTo>
                    <a:pt x="801" y="7089"/>
                    <a:pt x="1425" y="6375"/>
                    <a:pt x="2195" y="6375"/>
                  </a:cubicBezTo>
                  <a:cubicBezTo>
                    <a:pt x="2966" y="6375"/>
                    <a:pt x="3590" y="7089"/>
                    <a:pt x="3590" y="7969"/>
                  </a:cubicBezTo>
                  <a:lnTo>
                    <a:pt x="4225" y="7969"/>
                  </a:lnTo>
                  <a:cubicBezTo>
                    <a:pt x="4225" y="6869"/>
                    <a:pt x="5992" y="5790"/>
                    <a:pt x="7973" y="5790"/>
                  </a:cubicBezTo>
                  <a:lnTo>
                    <a:pt x="7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4605425" y="1393725"/>
              <a:ext cx="39725" cy="39875"/>
            </a:xfrm>
            <a:custGeom>
              <a:avLst/>
              <a:gdLst/>
              <a:ahLst/>
              <a:cxnLst/>
              <a:rect l="l" t="t" r="r" b="b"/>
              <a:pathLst>
                <a:path w="1589" h="1595" extrusionOk="0">
                  <a:moveTo>
                    <a:pt x="237" y="0"/>
                  </a:moveTo>
                  <a:lnTo>
                    <a:pt x="1" y="811"/>
                  </a:lnTo>
                  <a:lnTo>
                    <a:pt x="237" y="1595"/>
                  </a:lnTo>
                  <a:lnTo>
                    <a:pt x="1285" y="1595"/>
                  </a:lnTo>
                  <a:cubicBezTo>
                    <a:pt x="1486" y="1595"/>
                    <a:pt x="1588" y="1350"/>
                    <a:pt x="1445" y="1209"/>
                  </a:cubicBezTo>
                  <a:lnTo>
                    <a:pt x="1035" y="798"/>
                  </a:lnTo>
                  <a:lnTo>
                    <a:pt x="1445" y="388"/>
                  </a:lnTo>
                  <a:cubicBezTo>
                    <a:pt x="1588" y="245"/>
                    <a:pt x="1486" y="2"/>
                    <a:pt x="128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4581475" y="1553150"/>
              <a:ext cx="177975" cy="109600"/>
            </a:xfrm>
            <a:custGeom>
              <a:avLst/>
              <a:gdLst/>
              <a:ahLst/>
              <a:cxnLst/>
              <a:rect l="l" t="t" r="r" b="b"/>
              <a:pathLst>
                <a:path w="7119" h="4384" extrusionOk="0">
                  <a:moveTo>
                    <a:pt x="1" y="0"/>
                  </a:moveTo>
                  <a:cubicBezTo>
                    <a:pt x="1744" y="0"/>
                    <a:pt x="2975" y="1764"/>
                    <a:pt x="3687" y="4383"/>
                  </a:cubicBezTo>
                  <a:lnTo>
                    <a:pt x="7119" y="4383"/>
                  </a:lnTo>
                  <a:cubicBezTo>
                    <a:pt x="5806" y="1786"/>
                    <a:pt x="311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4403500" y="1553150"/>
              <a:ext cx="178000" cy="109600"/>
            </a:xfrm>
            <a:custGeom>
              <a:avLst/>
              <a:gdLst/>
              <a:ahLst/>
              <a:cxnLst/>
              <a:rect l="l" t="t" r="r" b="b"/>
              <a:pathLst>
                <a:path w="7120" h="4384" extrusionOk="0">
                  <a:moveTo>
                    <a:pt x="7120" y="0"/>
                  </a:moveTo>
                  <a:cubicBezTo>
                    <a:pt x="4010" y="0"/>
                    <a:pt x="1313" y="1786"/>
                    <a:pt x="0" y="4383"/>
                  </a:cubicBezTo>
                  <a:lnTo>
                    <a:pt x="3383" y="4383"/>
                  </a:lnTo>
                  <a:cubicBezTo>
                    <a:pt x="4095" y="1766"/>
                    <a:pt x="5377" y="0"/>
                    <a:pt x="7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4471900" y="1373800"/>
              <a:ext cx="219200" cy="378575"/>
            </a:xfrm>
            <a:custGeom>
              <a:avLst/>
              <a:gdLst/>
              <a:ahLst/>
              <a:cxnLst/>
              <a:rect l="l" t="t" r="r" b="b"/>
              <a:pathLst>
                <a:path w="8768" h="15143" extrusionOk="0">
                  <a:moveTo>
                    <a:pt x="4384" y="1"/>
                  </a:moveTo>
                  <a:cubicBezTo>
                    <a:pt x="4163" y="1"/>
                    <a:pt x="3985" y="179"/>
                    <a:pt x="3985" y="400"/>
                  </a:cubicBezTo>
                  <a:lnTo>
                    <a:pt x="3985" y="799"/>
                  </a:lnTo>
                  <a:lnTo>
                    <a:pt x="4159" y="1561"/>
                  </a:lnTo>
                  <a:lnTo>
                    <a:pt x="3985" y="2392"/>
                  </a:lnTo>
                  <a:lnTo>
                    <a:pt x="3985" y="6607"/>
                  </a:lnTo>
                  <a:cubicBezTo>
                    <a:pt x="3985" y="6929"/>
                    <a:pt x="3795" y="7229"/>
                    <a:pt x="3495" y="7341"/>
                  </a:cubicBezTo>
                  <a:cubicBezTo>
                    <a:pt x="1500" y="8088"/>
                    <a:pt x="1" y="11296"/>
                    <a:pt x="1" y="15143"/>
                  </a:cubicBezTo>
                  <a:lnTo>
                    <a:pt x="797" y="15143"/>
                  </a:lnTo>
                  <a:cubicBezTo>
                    <a:pt x="797" y="14043"/>
                    <a:pt x="2403" y="13150"/>
                    <a:pt x="4384" y="13150"/>
                  </a:cubicBezTo>
                  <a:cubicBezTo>
                    <a:pt x="6365" y="13150"/>
                    <a:pt x="7969" y="14043"/>
                    <a:pt x="7969" y="15143"/>
                  </a:cubicBezTo>
                  <a:lnTo>
                    <a:pt x="8767" y="15143"/>
                  </a:lnTo>
                  <a:cubicBezTo>
                    <a:pt x="8767" y="11296"/>
                    <a:pt x="7267" y="8088"/>
                    <a:pt x="5272" y="7341"/>
                  </a:cubicBezTo>
                  <a:cubicBezTo>
                    <a:pt x="4971" y="7229"/>
                    <a:pt x="4781" y="6929"/>
                    <a:pt x="4781" y="6607"/>
                  </a:cubicBezTo>
                  <a:lnTo>
                    <a:pt x="4781" y="2392"/>
                  </a:lnTo>
                  <a:lnTo>
                    <a:pt x="4612" y="1537"/>
                  </a:lnTo>
                  <a:lnTo>
                    <a:pt x="4781" y="799"/>
                  </a:lnTo>
                  <a:lnTo>
                    <a:pt x="4781" y="400"/>
                  </a:lnTo>
                  <a:cubicBezTo>
                    <a:pt x="4781" y="179"/>
                    <a:pt x="4603" y="1"/>
                    <a:pt x="4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4505325" y="1573050"/>
              <a:ext cx="152300" cy="89650"/>
            </a:xfrm>
            <a:custGeom>
              <a:avLst/>
              <a:gdLst/>
              <a:ahLst/>
              <a:cxnLst/>
              <a:rect l="l" t="t" r="r" b="b"/>
              <a:pathLst>
                <a:path w="6092" h="3586" extrusionOk="0">
                  <a:moveTo>
                    <a:pt x="3047" y="1"/>
                  </a:moveTo>
                  <a:cubicBezTo>
                    <a:pt x="1805" y="1"/>
                    <a:pt x="690" y="1345"/>
                    <a:pt x="43" y="3326"/>
                  </a:cubicBezTo>
                  <a:cubicBezTo>
                    <a:pt x="1" y="3454"/>
                    <a:pt x="97" y="3586"/>
                    <a:pt x="233" y="3586"/>
                  </a:cubicBezTo>
                  <a:lnTo>
                    <a:pt x="5860" y="3586"/>
                  </a:lnTo>
                  <a:cubicBezTo>
                    <a:pt x="5995" y="3586"/>
                    <a:pt x="6092" y="3454"/>
                    <a:pt x="6051" y="3326"/>
                  </a:cubicBezTo>
                  <a:cubicBezTo>
                    <a:pt x="5404" y="1343"/>
                    <a:pt x="4288" y="1"/>
                    <a:pt x="3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4262675" y="1742400"/>
              <a:ext cx="637600" cy="19950"/>
            </a:xfrm>
            <a:custGeom>
              <a:avLst/>
              <a:gdLst/>
              <a:ahLst/>
              <a:cxnLst/>
              <a:rect l="l" t="t" r="r" b="b"/>
              <a:pathLst>
                <a:path w="25504" h="798" extrusionOk="0">
                  <a:moveTo>
                    <a:pt x="400" y="1"/>
                  </a:moveTo>
                  <a:cubicBezTo>
                    <a:pt x="179" y="1"/>
                    <a:pt x="1" y="179"/>
                    <a:pt x="1" y="399"/>
                  </a:cubicBezTo>
                  <a:cubicBezTo>
                    <a:pt x="1" y="619"/>
                    <a:pt x="179" y="798"/>
                    <a:pt x="400" y="798"/>
                  </a:cubicBezTo>
                  <a:lnTo>
                    <a:pt x="25106" y="798"/>
                  </a:lnTo>
                  <a:cubicBezTo>
                    <a:pt x="25325" y="798"/>
                    <a:pt x="25504" y="619"/>
                    <a:pt x="25504" y="399"/>
                  </a:cubicBezTo>
                  <a:cubicBezTo>
                    <a:pt x="25504" y="179"/>
                    <a:pt x="25325" y="1"/>
                    <a:pt x="25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4591425" y="1393725"/>
              <a:ext cx="19950" cy="39875"/>
            </a:xfrm>
            <a:custGeom>
              <a:avLst/>
              <a:gdLst/>
              <a:ahLst/>
              <a:cxnLst/>
              <a:rect l="l" t="t" r="r" b="b"/>
              <a:pathLst>
                <a:path w="798" h="1595" extrusionOk="0">
                  <a:moveTo>
                    <a:pt x="0" y="0"/>
                  </a:moveTo>
                  <a:lnTo>
                    <a:pt x="0" y="1595"/>
                  </a:lnTo>
                  <a:lnTo>
                    <a:pt x="797" y="1595"/>
                  </a:lnTo>
                  <a:lnTo>
                    <a:pt x="79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4571500" y="1393725"/>
              <a:ext cx="19950" cy="39875"/>
            </a:xfrm>
            <a:custGeom>
              <a:avLst/>
              <a:gdLst/>
              <a:ahLst/>
              <a:cxnLst/>
              <a:rect l="l" t="t" r="r" b="b"/>
              <a:pathLst>
                <a:path w="798" h="1595" extrusionOk="0">
                  <a:moveTo>
                    <a:pt x="1" y="0"/>
                  </a:moveTo>
                  <a:lnTo>
                    <a:pt x="1" y="1595"/>
                  </a:lnTo>
                  <a:lnTo>
                    <a:pt x="797" y="1595"/>
                  </a:lnTo>
                  <a:lnTo>
                    <a:pt x="79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4293075" y="1294200"/>
              <a:ext cx="238075" cy="119400"/>
            </a:xfrm>
            <a:custGeom>
              <a:avLst/>
              <a:gdLst/>
              <a:ahLst/>
              <a:cxnLst/>
              <a:rect l="l" t="t" r="r" b="b"/>
              <a:pathLst>
                <a:path w="9523" h="4776" extrusionOk="0">
                  <a:moveTo>
                    <a:pt x="7990" y="1"/>
                  </a:moveTo>
                  <a:cubicBezTo>
                    <a:pt x="7540" y="1"/>
                    <a:pt x="7018" y="76"/>
                    <a:pt x="6485" y="194"/>
                  </a:cubicBezTo>
                  <a:cubicBezTo>
                    <a:pt x="6731" y="386"/>
                    <a:pt x="6943" y="620"/>
                    <a:pt x="7111" y="883"/>
                  </a:cubicBezTo>
                  <a:cubicBezTo>
                    <a:pt x="7487" y="821"/>
                    <a:pt x="7801" y="793"/>
                    <a:pt x="8043" y="793"/>
                  </a:cubicBezTo>
                  <a:cubicBezTo>
                    <a:pt x="8318" y="793"/>
                    <a:pt x="8502" y="828"/>
                    <a:pt x="8580" y="887"/>
                  </a:cubicBezTo>
                  <a:cubicBezTo>
                    <a:pt x="8516" y="1222"/>
                    <a:pt x="7302" y="2245"/>
                    <a:pt x="5053" y="3130"/>
                  </a:cubicBezTo>
                  <a:cubicBezTo>
                    <a:pt x="3447" y="3761"/>
                    <a:pt x="2179" y="3981"/>
                    <a:pt x="1485" y="3981"/>
                  </a:cubicBezTo>
                  <a:cubicBezTo>
                    <a:pt x="1208" y="3981"/>
                    <a:pt x="1022" y="3946"/>
                    <a:pt x="944" y="3888"/>
                  </a:cubicBezTo>
                  <a:cubicBezTo>
                    <a:pt x="978" y="3708"/>
                    <a:pt x="1342" y="3333"/>
                    <a:pt x="2016" y="2886"/>
                  </a:cubicBezTo>
                  <a:cubicBezTo>
                    <a:pt x="1987" y="2722"/>
                    <a:pt x="1973" y="2555"/>
                    <a:pt x="1973" y="2388"/>
                  </a:cubicBezTo>
                  <a:cubicBezTo>
                    <a:pt x="1973" y="2241"/>
                    <a:pt x="1984" y="2095"/>
                    <a:pt x="2007" y="1953"/>
                  </a:cubicBezTo>
                  <a:lnTo>
                    <a:pt x="2007" y="1953"/>
                  </a:lnTo>
                  <a:cubicBezTo>
                    <a:pt x="1729" y="2117"/>
                    <a:pt x="1476" y="2281"/>
                    <a:pt x="1250" y="2446"/>
                  </a:cubicBezTo>
                  <a:cubicBezTo>
                    <a:pt x="355" y="3103"/>
                    <a:pt x="0" y="3687"/>
                    <a:pt x="196" y="4182"/>
                  </a:cubicBezTo>
                  <a:cubicBezTo>
                    <a:pt x="364" y="4612"/>
                    <a:pt x="875" y="4775"/>
                    <a:pt x="1537" y="4775"/>
                  </a:cubicBezTo>
                  <a:cubicBezTo>
                    <a:pt x="2679" y="4775"/>
                    <a:pt x="4272" y="4293"/>
                    <a:pt x="5346" y="3871"/>
                  </a:cubicBezTo>
                  <a:cubicBezTo>
                    <a:pt x="6497" y="3418"/>
                    <a:pt x="7537" y="2871"/>
                    <a:pt x="8273" y="2329"/>
                  </a:cubicBezTo>
                  <a:cubicBezTo>
                    <a:pt x="9168" y="1672"/>
                    <a:pt x="9522" y="1088"/>
                    <a:pt x="9328" y="593"/>
                  </a:cubicBezTo>
                  <a:cubicBezTo>
                    <a:pt x="9159" y="163"/>
                    <a:pt x="8651" y="1"/>
                    <a:pt x="7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60"/>
          <p:cNvGrpSpPr/>
          <p:nvPr/>
        </p:nvGrpSpPr>
        <p:grpSpPr>
          <a:xfrm>
            <a:off x="4317382" y="3164134"/>
            <a:ext cx="509251" cy="377785"/>
            <a:chOff x="3938650" y="4843900"/>
            <a:chExt cx="637600" cy="473000"/>
          </a:xfrm>
        </p:grpSpPr>
        <p:sp>
          <p:nvSpPr>
            <p:cNvPr id="946" name="Google Shape;946;p60"/>
            <p:cNvSpPr/>
            <p:nvPr/>
          </p:nvSpPr>
          <p:spPr>
            <a:xfrm>
              <a:off x="4159050" y="4843900"/>
              <a:ext cx="211500" cy="260175"/>
            </a:xfrm>
            <a:custGeom>
              <a:avLst/>
              <a:gdLst/>
              <a:ahLst/>
              <a:cxnLst/>
              <a:rect l="l" t="t" r="r" b="b"/>
              <a:pathLst>
                <a:path w="8460" h="10407" extrusionOk="0">
                  <a:moveTo>
                    <a:pt x="3919" y="0"/>
                  </a:moveTo>
                  <a:cubicBezTo>
                    <a:pt x="3533" y="0"/>
                    <a:pt x="3146" y="51"/>
                    <a:pt x="2772" y="150"/>
                  </a:cubicBezTo>
                  <a:cubicBezTo>
                    <a:pt x="837" y="664"/>
                    <a:pt x="0" y="2428"/>
                    <a:pt x="0" y="4524"/>
                  </a:cubicBezTo>
                  <a:lnTo>
                    <a:pt x="0" y="10407"/>
                  </a:lnTo>
                  <a:lnTo>
                    <a:pt x="8460" y="9872"/>
                  </a:lnTo>
                  <a:lnTo>
                    <a:pt x="8460" y="4524"/>
                  </a:lnTo>
                  <a:cubicBezTo>
                    <a:pt x="8460" y="2025"/>
                    <a:pt x="6434" y="0"/>
                    <a:pt x="3935" y="0"/>
                  </a:cubicBezTo>
                  <a:cubicBezTo>
                    <a:pt x="3930" y="0"/>
                    <a:pt x="3925" y="0"/>
                    <a:pt x="39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4144325" y="4847650"/>
              <a:ext cx="226275" cy="263600"/>
            </a:xfrm>
            <a:custGeom>
              <a:avLst/>
              <a:gdLst/>
              <a:ahLst/>
              <a:cxnLst/>
              <a:rect l="l" t="t" r="r" b="b"/>
              <a:pathLst>
                <a:path w="9051" h="10544" extrusionOk="0">
                  <a:moveTo>
                    <a:pt x="3361" y="0"/>
                  </a:moveTo>
                  <a:lnTo>
                    <a:pt x="3361" y="0"/>
                  </a:lnTo>
                  <a:cubicBezTo>
                    <a:pt x="1424" y="512"/>
                    <a:pt x="1" y="2277"/>
                    <a:pt x="1" y="4374"/>
                  </a:cubicBezTo>
                  <a:lnTo>
                    <a:pt x="1" y="10544"/>
                  </a:lnTo>
                  <a:lnTo>
                    <a:pt x="9050" y="10544"/>
                  </a:lnTo>
                  <a:lnTo>
                    <a:pt x="9050" y="9720"/>
                  </a:lnTo>
                  <a:lnTo>
                    <a:pt x="2880" y="9720"/>
                  </a:lnTo>
                  <a:cubicBezTo>
                    <a:pt x="2198" y="9720"/>
                    <a:pt x="1645" y="9169"/>
                    <a:pt x="1645" y="8487"/>
                  </a:cubicBezTo>
                  <a:lnTo>
                    <a:pt x="1645" y="3552"/>
                  </a:lnTo>
                  <a:cubicBezTo>
                    <a:pt x="1643" y="2166"/>
                    <a:pt x="2276" y="859"/>
                    <a:pt x="3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4178050" y="4905100"/>
              <a:ext cx="171950" cy="191800"/>
            </a:xfrm>
            <a:custGeom>
              <a:avLst/>
              <a:gdLst/>
              <a:ahLst/>
              <a:cxnLst/>
              <a:rect l="l" t="t" r="r" b="b"/>
              <a:pathLst>
                <a:path w="6878" h="7672" extrusionOk="0">
                  <a:moveTo>
                    <a:pt x="3175" y="0"/>
                  </a:moveTo>
                  <a:cubicBezTo>
                    <a:pt x="2032" y="0"/>
                    <a:pt x="1108" y="932"/>
                    <a:pt x="1119" y="2076"/>
                  </a:cubicBezTo>
                  <a:lnTo>
                    <a:pt x="1119" y="5367"/>
                  </a:lnTo>
                  <a:cubicBezTo>
                    <a:pt x="1119" y="5873"/>
                    <a:pt x="809" y="6327"/>
                    <a:pt x="340" y="6514"/>
                  </a:cubicBezTo>
                  <a:lnTo>
                    <a:pt x="0" y="7671"/>
                  </a:lnTo>
                  <a:lnTo>
                    <a:pt x="6513" y="7671"/>
                  </a:lnTo>
                  <a:lnTo>
                    <a:pt x="6878" y="7422"/>
                  </a:lnTo>
                  <a:lnTo>
                    <a:pt x="6878" y="7012"/>
                  </a:lnTo>
                  <a:cubicBezTo>
                    <a:pt x="6878" y="6784"/>
                    <a:pt x="6694" y="6600"/>
                    <a:pt x="6466" y="6600"/>
                  </a:cubicBezTo>
                  <a:cubicBezTo>
                    <a:pt x="5784" y="6600"/>
                    <a:pt x="5232" y="6047"/>
                    <a:pt x="5232" y="5367"/>
                  </a:cubicBezTo>
                  <a:lnTo>
                    <a:pt x="5232" y="2076"/>
                  </a:lnTo>
                  <a:cubicBezTo>
                    <a:pt x="5242" y="932"/>
                    <a:pt x="4318" y="0"/>
                    <a:pt x="3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4084475" y="5172925"/>
              <a:ext cx="344950" cy="41150"/>
            </a:xfrm>
            <a:custGeom>
              <a:avLst/>
              <a:gdLst/>
              <a:ahLst/>
              <a:cxnLst/>
              <a:rect l="l" t="t" r="r" b="b"/>
              <a:pathLst>
                <a:path w="13798" h="1646" extrusionOk="0">
                  <a:moveTo>
                    <a:pt x="749" y="0"/>
                  </a:moveTo>
                  <a:lnTo>
                    <a:pt x="1" y="749"/>
                  </a:lnTo>
                  <a:lnTo>
                    <a:pt x="749" y="1646"/>
                  </a:lnTo>
                  <a:lnTo>
                    <a:pt x="13088" y="1646"/>
                  </a:lnTo>
                  <a:lnTo>
                    <a:pt x="13797" y="709"/>
                  </a:lnTo>
                  <a:lnTo>
                    <a:pt x="130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4062050" y="5172925"/>
              <a:ext cx="41175" cy="41150"/>
            </a:xfrm>
            <a:custGeom>
              <a:avLst/>
              <a:gdLst/>
              <a:ahLst/>
              <a:cxnLst/>
              <a:rect l="l" t="t" r="r" b="b"/>
              <a:pathLst>
                <a:path w="1647" h="1646" extrusionOk="0">
                  <a:moveTo>
                    <a:pt x="1" y="0"/>
                  </a:moveTo>
                  <a:lnTo>
                    <a:pt x="1" y="1646"/>
                  </a:lnTo>
                  <a:lnTo>
                    <a:pt x="1646" y="1646"/>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4411675" y="5172925"/>
              <a:ext cx="41150" cy="41150"/>
            </a:xfrm>
            <a:custGeom>
              <a:avLst/>
              <a:gdLst/>
              <a:ahLst/>
              <a:cxnLst/>
              <a:rect l="l" t="t" r="r" b="b"/>
              <a:pathLst>
                <a:path w="1646" h="1646" extrusionOk="0">
                  <a:moveTo>
                    <a:pt x="0" y="0"/>
                  </a:moveTo>
                  <a:lnTo>
                    <a:pt x="0" y="1646"/>
                  </a:lnTo>
                  <a:lnTo>
                    <a:pt x="1646" y="1646"/>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3938650" y="5142075"/>
              <a:ext cx="30225" cy="102850"/>
            </a:xfrm>
            <a:custGeom>
              <a:avLst/>
              <a:gdLst/>
              <a:ahLst/>
              <a:cxnLst/>
              <a:rect l="l" t="t" r="r" b="b"/>
              <a:pathLst>
                <a:path w="1209" h="4114" extrusionOk="0">
                  <a:moveTo>
                    <a:pt x="824" y="0"/>
                  </a:moveTo>
                  <a:cubicBezTo>
                    <a:pt x="368" y="0"/>
                    <a:pt x="1" y="368"/>
                    <a:pt x="1" y="823"/>
                  </a:cubicBezTo>
                  <a:lnTo>
                    <a:pt x="1" y="3291"/>
                  </a:lnTo>
                  <a:cubicBezTo>
                    <a:pt x="1" y="3746"/>
                    <a:pt x="368" y="4113"/>
                    <a:pt x="824" y="4113"/>
                  </a:cubicBezTo>
                  <a:lnTo>
                    <a:pt x="1209" y="3672"/>
                  </a:lnTo>
                  <a:lnTo>
                    <a:pt x="1209" y="1032"/>
                  </a:lnTo>
                  <a:lnTo>
                    <a:pt x="8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0"/>
            <p:cNvSpPr/>
            <p:nvPr/>
          </p:nvSpPr>
          <p:spPr>
            <a:xfrm>
              <a:off x="3959225" y="5142075"/>
              <a:ext cx="41125" cy="102850"/>
            </a:xfrm>
            <a:custGeom>
              <a:avLst/>
              <a:gdLst/>
              <a:ahLst/>
              <a:cxnLst/>
              <a:rect l="l" t="t" r="r" b="b"/>
              <a:pathLst>
                <a:path w="1645" h="4114" extrusionOk="0">
                  <a:moveTo>
                    <a:pt x="1" y="0"/>
                  </a:moveTo>
                  <a:lnTo>
                    <a:pt x="1" y="4113"/>
                  </a:lnTo>
                  <a:lnTo>
                    <a:pt x="1645" y="4113"/>
                  </a:lnTo>
                  <a:lnTo>
                    <a:pt x="16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4543425" y="5142100"/>
              <a:ext cx="32825" cy="102825"/>
            </a:xfrm>
            <a:custGeom>
              <a:avLst/>
              <a:gdLst/>
              <a:ahLst/>
              <a:cxnLst/>
              <a:rect l="l" t="t" r="r" b="b"/>
              <a:pathLst>
                <a:path w="1313" h="4113" extrusionOk="0">
                  <a:moveTo>
                    <a:pt x="489" y="1"/>
                  </a:moveTo>
                  <a:lnTo>
                    <a:pt x="1" y="571"/>
                  </a:lnTo>
                  <a:lnTo>
                    <a:pt x="1" y="3227"/>
                  </a:lnTo>
                  <a:lnTo>
                    <a:pt x="489" y="4112"/>
                  </a:lnTo>
                  <a:cubicBezTo>
                    <a:pt x="943" y="4112"/>
                    <a:pt x="1312" y="3745"/>
                    <a:pt x="1312" y="3290"/>
                  </a:cubicBezTo>
                  <a:lnTo>
                    <a:pt x="1312" y="823"/>
                  </a:lnTo>
                  <a:cubicBezTo>
                    <a:pt x="1311" y="369"/>
                    <a:pt x="943" y="1"/>
                    <a:pt x="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0"/>
            <p:cNvSpPr/>
            <p:nvPr/>
          </p:nvSpPr>
          <p:spPr>
            <a:xfrm>
              <a:off x="4514500" y="5142075"/>
              <a:ext cx="41150" cy="102850"/>
            </a:xfrm>
            <a:custGeom>
              <a:avLst/>
              <a:gdLst/>
              <a:ahLst/>
              <a:cxnLst/>
              <a:rect l="l" t="t" r="r" b="b"/>
              <a:pathLst>
                <a:path w="1646" h="4114" extrusionOk="0">
                  <a:moveTo>
                    <a:pt x="0" y="0"/>
                  </a:moveTo>
                  <a:lnTo>
                    <a:pt x="0" y="4113"/>
                  </a:lnTo>
                  <a:lnTo>
                    <a:pt x="1646" y="4113"/>
                  </a:lnTo>
                  <a:lnTo>
                    <a:pt x="1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p:nvPr/>
          </p:nvSpPr>
          <p:spPr>
            <a:xfrm>
              <a:off x="3989725" y="5070100"/>
              <a:ext cx="92900" cy="233550"/>
            </a:xfrm>
            <a:custGeom>
              <a:avLst/>
              <a:gdLst/>
              <a:ahLst/>
              <a:cxnLst/>
              <a:rect l="l" t="t" r="r" b="b"/>
              <a:pathLst>
                <a:path w="3716" h="9342" extrusionOk="0">
                  <a:moveTo>
                    <a:pt x="425" y="0"/>
                  </a:moveTo>
                  <a:lnTo>
                    <a:pt x="1" y="822"/>
                  </a:lnTo>
                  <a:lnTo>
                    <a:pt x="1" y="8518"/>
                  </a:lnTo>
                  <a:cubicBezTo>
                    <a:pt x="1" y="8972"/>
                    <a:pt x="368" y="9341"/>
                    <a:pt x="823" y="9341"/>
                  </a:cubicBezTo>
                  <a:lnTo>
                    <a:pt x="2894" y="9341"/>
                  </a:lnTo>
                  <a:lnTo>
                    <a:pt x="3716" y="9050"/>
                  </a:lnTo>
                  <a:lnTo>
                    <a:pt x="3716" y="822"/>
                  </a:lnTo>
                  <a:cubicBezTo>
                    <a:pt x="3716" y="368"/>
                    <a:pt x="3348" y="0"/>
                    <a:pt x="2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3979775" y="5070100"/>
              <a:ext cx="102850" cy="246800"/>
            </a:xfrm>
            <a:custGeom>
              <a:avLst/>
              <a:gdLst/>
              <a:ahLst/>
              <a:cxnLst/>
              <a:rect l="l" t="t" r="r" b="b"/>
              <a:pathLst>
                <a:path w="4114" h="9872" extrusionOk="0">
                  <a:moveTo>
                    <a:pt x="823" y="0"/>
                  </a:moveTo>
                  <a:cubicBezTo>
                    <a:pt x="369" y="0"/>
                    <a:pt x="1" y="368"/>
                    <a:pt x="1" y="822"/>
                  </a:cubicBezTo>
                  <a:lnTo>
                    <a:pt x="1" y="9050"/>
                  </a:lnTo>
                  <a:cubicBezTo>
                    <a:pt x="1" y="9504"/>
                    <a:pt x="369" y="9872"/>
                    <a:pt x="823" y="9872"/>
                  </a:cubicBezTo>
                  <a:lnTo>
                    <a:pt x="3292" y="9872"/>
                  </a:lnTo>
                  <a:cubicBezTo>
                    <a:pt x="3746" y="9872"/>
                    <a:pt x="4114" y="9504"/>
                    <a:pt x="4114" y="9050"/>
                  </a:cubicBezTo>
                  <a:lnTo>
                    <a:pt x="1646" y="9050"/>
                  </a:lnTo>
                  <a:cubicBezTo>
                    <a:pt x="1192" y="9050"/>
                    <a:pt x="823" y="8682"/>
                    <a:pt x="823" y="8226"/>
                  </a:cubicBezTo>
                  <a:lnTo>
                    <a:pt x="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0"/>
            <p:cNvSpPr/>
            <p:nvPr/>
          </p:nvSpPr>
          <p:spPr>
            <a:xfrm>
              <a:off x="4135350" y="5111225"/>
              <a:ext cx="255800" cy="112900"/>
            </a:xfrm>
            <a:custGeom>
              <a:avLst/>
              <a:gdLst/>
              <a:ahLst/>
              <a:cxnLst/>
              <a:rect l="l" t="t" r="r" b="b"/>
              <a:pathLst>
                <a:path w="10232" h="4516" extrusionOk="0">
                  <a:moveTo>
                    <a:pt x="360" y="1"/>
                  </a:moveTo>
                  <a:lnTo>
                    <a:pt x="0" y="1182"/>
                  </a:lnTo>
                  <a:cubicBezTo>
                    <a:pt x="0" y="1481"/>
                    <a:pt x="109" y="1769"/>
                    <a:pt x="306" y="1994"/>
                  </a:cubicBezTo>
                  <a:lnTo>
                    <a:pt x="2512" y="4516"/>
                  </a:lnTo>
                  <a:lnTo>
                    <a:pt x="6553" y="4503"/>
                  </a:lnTo>
                  <a:lnTo>
                    <a:pt x="8072" y="4114"/>
                  </a:lnTo>
                  <a:lnTo>
                    <a:pt x="9926" y="1994"/>
                  </a:lnTo>
                  <a:cubicBezTo>
                    <a:pt x="10122" y="1769"/>
                    <a:pt x="10231" y="1481"/>
                    <a:pt x="10231" y="1182"/>
                  </a:cubicBezTo>
                  <a:lnTo>
                    <a:pt x="10231" y="412"/>
                  </a:lnTo>
                  <a:cubicBezTo>
                    <a:pt x="10231" y="185"/>
                    <a:pt x="10047" y="1"/>
                    <a:pt x="9819" y="1"/>
                  </a:cubicBezTo>
                  <a:lnTo>
                    <a:pt x="7762" y="1"/>
                  </a:lnTo>
                  <a:lnTo>
                    <a:pt x="4967" y="734"/>
                  </a:lnTo>
                  <a:lnTo>
                    <a:pt x="2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0"/>
            <p:cNvSpPr/>
            <p:nvPr/>
          </p:nvSpPr>
          <p:spPr>
            <a:xfrm>
              <a:off x="4185425" y="5111225"/>
              <a:ext cx="144000" cy="61725"/>
            </a:xfrm>
            <a:custGeom>
              <a:avLst/>
              <a:gdLst/>
              <a:ahLst/>
              <a:cxnLst/>
              <a:rect l="l" t="t" r="r" b="b"/>
              <a:pathLst>
                <a:path w="5760" h="2469" extrusionOk="0">
                  <a:moveTo>
                    <a:pt x="1" y="1"/>
                  </a:moveTo>
                  <a:lnTo>
                    <a:pt x="1" y="823"/>
                  </a:lnTo>
                  <a:cubicBezTo>
                    <a:pt x="1" y="1731"/>
                    <a:pt x="738" y="2468"/>
                    <a:pt x="1646" y="2468"/>
                  </a:cubicBezTo>
                  <a:lnTo>
                    <a:pt x="4114" y="2468"/>
                  </a:lnTo>
                  <a:cubicBezTo>
                    <a:pt x="5022" y="2468"/>
                    <a:pt x="5759" y="1731"/>
                    <a:pt x="5759" y="823"/>
                  </a:cubicBezTo>
                  <a:lnTo>
                    <a:pt x="5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p:nvPr/>
          </p:nvSpPr>
          <p:spPr>
            <a:xfrm>
              <a:off x="4194100" y="4936425"/>
              <a:ext cx="42800" cy="41125"/>
            </a:xfrm>
            <a:custGeom>
              <a:avLst/>
              <a:gdLst/>
              <a:ahLst/>
              <a:cxnLst/>
              <a:rect l="l" t="t" r="r" b="b"/>
              <a:pathLst>
                <a:path w="1712" h="1645" extrusionOk="0">
                  <a:moveTo>
                    <a:pt x="886" y="1"/>
                  </a:moveTo>
                  <a:cubicBezTo>
                    <a:pt x="553" y="1"/>
                    <a:pt x="255" y="201"/>
                    <a:pt x="128" y="507"/>
                  </a:cubicBezTo>
                  <a:cubicBezTo>
                    <a:pt x="1" y="816"/>
                    <a:pt x="71" y="1169"/>
                    <a:pt x="306" y="1404"/>
                  </a:cubicBezTo>
                  <a:cubicBezTo>
                    <a:pt x="463" y="1561"/>
                    <a:pt x="674" y="1645"/>
                    <a:pt x="888" y="1645"/>
                  </a:cubicBezTo>
                  <a:cubicBezTo>
                    <a:pt x="994" y="1645"/>
                    <a:pt x="1101" y="1624"/>
                    <a:pt x="1203" y="1582"/>
                  </a:cubicBezTo>
                  <a:cubicBezTo>
                    <a:pt x="1510" y="1455"/>
                    <a:pt x="1711" y="1155"/>
                    <a:pt x="1711" y="823"/>
                  </a:cubicBezTo>
                  <a:cubicBezTo>
                    <a:pt x="1711" y="369"/>
                    <a:pt x="1345" y="1"/>
                    <a:pt x="892" y="1"/>
                  </a:cubicBezTo>
                  <a:cubicBezTo>
                    <a:pt x="891" y="1"/>
                    <a:pt x="890" y="1"/>
                    <a:pt x="889" y="1"/>
                  </a:cubicBezTo>
                  <a:cubicBezTo>
                    <a:pt x="888" y="1"/>
                    <a:pt x="887" y="1"/>
                    <a:pt x="8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0"/>
            <p:cNvSpPr/>
            <p:nvPr/>
          </p:nvSpPr>
          <p:spPr>
            <a:xfrm>
              <a:off x="4276375" y="4936425"/>
              <a:ext cx="42775" cy="41125"/>
            </a:xfrm>
            <a:custGeom>
              <a:avLst/>
              <a:gdLst/>
              <a:ahLst/>
              <a:cxnLst/>
              <a:rect l="l" t="t" r="r" b="b"/>
              <a:pathLst>
                <a:path w="1711" h="1645" extrusionOk="0">
                  <a:moveTo>
                    <a:pt x="890" y="1"/>
                  </a:moveTo>
                  <a:cubicBezTo>
                    <a:pt x="889" y="1"/>
                    <a:pt x="888" y="1"/>
                    <a:pt x="888" y="1"/>
                  </a:cubicBezTo>
                  <a:cubicBezTo>
                    <a:pt x="555" y="1"/>
                    <a:pt x="255" y="200"/>
                    <a:pt x="128" y="507"/>
                  </a:cubicBezTo>
                  <a:cubicBezTo>
                    <a:pt x="0" y="816"/>
                    <a:pt x="71" y="1169"/>
                    <a:pt x="306" y="1404"/>
                  </a:cubicBezTo>
                  <a:cubicBezTo>
                    <a:pt x="463" y="1561"/>
                    <a:pt x="674" y="1645"/>
                    <a:pt x="888" y="1645"/>
                  </a:cubicBezTo>
                  <a:cubicBezTo>
                    <a:pt x="993" y="1645"/>
                    <a:pt x="1100" y="1624"/>
                    <a:pt x="1202" y="1582"/>
                  </a:cubicBezTo>
                  <a:cubicBezTo>
                    <a:pt x="1510" y="1455"/>
                    <a:pt x="1710" y="1155"/>
                    <a:pt x="1711" y="823"/>
                  </a:cubicBezTo>
                  <a:cubicBezTo>
                    <a:pt x="1711" y="369"/>
                    <a:pt x="1343" y="1"/>
                    <a:pt x="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p:nvPr/>
          </p:nvSpPr>
          <p:spPr>
            <a:xfrm>
              <a:off x="4225150" y="4997975"/>
              <a:ext cx="64700" cy="31000"/>
            </a:xfrm>
            <a:custGeom>
              <a:avLst/>
              <a:gdLst/>
              <a:ahLst/>
              <a:cxnLst/>
              <a:rect l="l" t="t" r="r" b="b"/>
              <a:pathLst>
                <a:path w="2588" h="1240" extrusionOk="0">
                  <a:moveTo>
                    <a:pt x="2119" y="1"/>
                  </a:moveTo>
                  <a:cubicBezTo>
                    <a:pt x="1985" y="1"/>
                    <a:pt x="1853" y="66"/>
                    <a:pt x="1774" y="187"/>
                  </a:cubicBezTo>
                  <a:cubicBezTo>
                    <a:pt x="1677" y="329"/>
                    <a:pt x="1484" y="400"/>
                    <a:pt x="1291" y="400"/>
                  </a:cubicBezTo>
                  <a:cubicBezTo>
                    <a:pt x="1098" y="400"/>
                    <a:pt x="906" y="329"/>
                    <a:pt x="810" y="187"/>
                  </a:cubicBezTo>
                  <a:cubicBezTo>
                    <a:pt x="730" y="70"/>
                    <a:pt x="601" y="6"/>
                    <a:pt x="469" y="6"/>
                  </a:cubicBezTo>
                  <a:cubicBezTo>
                    <a:pt x="389" y="6"/>
                    <a:pt x="309" y="29"/>
                    <a:pt x="238" y="77"/>
                  </a:cubicBezTo>
                  <a:cubicBezTo>
                    <a:pt x="50" y="204"/>
                    <a:pt x="1" y="460"/>
                    <a:pt x="128" y="648"/>
                  </a:cubicBezTo>
                  <a:cubicBezTo>
                    <a:pt x="379" y="1019"/>
                    <a:pt x="814" y="1240"/>
                    <a:pt x="1291" y="1240"/>
                  </a:cubicBezTo>
                  <a:cubicBezTo>
                    <a:pt x="1769" y="1240"/>
                    <a:pt x="2204" y="1019"/>
                    <a:pt x="2456" y="648"/>
                  </a:cubicBezTo>
                  <a:cubicBezTo>
                    <a:pt x="2587" y="460"/>
                    <a:pt x="2539" y="200"/>
                    <a:pt x="2348" y="71"/>
                  </a:cubicBezTo>
                  <a:cubicBezTo>
                    <a:pt x="2278" y="23"/>
                    <a:pt x="2198" y="1"/>
                    <a:pt x="2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0"/>
            <p:cNvSpPr/>
            <p:nvPr/>
          </p:nvSpPr>
          <p:spPr>
            <a:xfrm>
              <a:off x="3992275" y="5239425"/>
              <a:ext cx="90350" cy="51125"/>
            </a:xfrm>
            <a:custGeom>
              <a:avLst/>
              <a:gdLst/>
              <a:ahLst/>
              <a:cxnLst/>
              <a:rect l="l" t="t" r="r" b="b"/>
              <a:pathLst>
                <a:path w="3614" h="2045" extrusionOk="0">
                  <a:moveTo>
                    <a:pt x="3614" y="0"/>
                  </a:moveTo>
                  <a:lnTo>
                    <a:pt x="1946" y="1112"/>
                  </a:lnTo>
                  <a:cubicBezTo>
                    <a:pt x="1835" y="1186"/>
                    <a:pt x="1696" y="1223"/>
                    <a:pt x="1557" y="1223"/>
                  </a:cubicBezTo>
                  <a:cubicBezTo>
                    <a:pt x="1419" y="1223"/>
                    <a:pt x="1280" y="1186"/>
                    <a:pt x="1169" y="1112"/>
                  </a:cubicBezTo>
                  <a:lnTo>
                    <a:pt x="323" y="548"/>
                  </a:lnTo>
                  <a:lnTo>
                    <a:pt x="0" y="751"/>
                  </a:lnTo>
                  <a:lnTo>
                    <a:pt x="329" y="1539"/>
                  </a:lnTo>
                  <a:lnTo>
                    <a:pt x="713" y="1796"/>
                  </a:lnTo>
                  <a:cubicBezTo>
                    <a:pt x="970" y="1962"/>
                    <a:pt x="1264" y="2045"/>
                    <a:pt x="1557" y="2045"/>
                  </a:cubicBezTo>
                  <a:cubicBezTo>
                    <a:pt x="1851" y="2045"/>
                    <a:pt x="2145" y="1962"/>
                    <a:pt x="2401" y="1796"/>
                  </a:cubicBezTo>
                  <a:lnTo>
                    <a:pt x="3614" y="988"/>
                  </a:lnTo>
                  <a:lnTo>
                    <a:pt x="3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0"/>
            <p:cNvSpPr/>
            <p:nvPr/>
          </p:nvSpPr>
          <p:spPr>
            <a:xfrm>
              <a:off x="3994075" y="5187975"/>
              <a:ext cx="88550" cy="51150"/>
            </a:xfrm>
            <a:custGeom>
              <a:avLst/>
              <a:gdLst/>
              <a:ahLst/>
              <a:cxnLst/>
              <a:rect l="l" t="t" r="r" b="b"/>
              <a:pathLst>
                <a:path w="3542" h="2046" extrusionOk="0">
                  <a:moveTo>
                    <a:pt x="3542" y="1"/>
                  </a:moveTo>
                  <a:lnTo>
                    <a:pt x="1874" y="1113"/>
                  </a:lnTo>
                  <a:cubicBezTo>
                    <a:pt x="1763" y="1187"/>
                    <a:pt x="1624" y="1223"/>
                    <a:pt x="1485" y="1223"/>
                  </a:cubicBezTo>
                  <a:cubicBezTo>
                    <a:pt x="1347" y="1223"/>
                    <a:pt x="1208" y="1187"/>
                    <a:pt x="1097" y="1113"/>
                  </a:cubicBezTo>
                  <a:lnTo>
                    <a:pt x="251" y="550"/>
                  </a:lnTo>
                  <a:lnTo>
                    <a:pt x="1" y="846"/>
                  </a:lnTo>
                  <a:lnTo>
                    <a:pt x="252" y="1537"/>
                  </a:lnTo>
                  <a:lnTo>
                    <a:pt x="641" y="1796"/>
                  </a:lnTo>
                  <a:cubicBezTo>
                    <a:pt x="898" y="1963"/>
                    <a:pt x="1192" y="2046"/>
                    <a:pt x="1486" y="2046"/>
                  </a:cubicBezTo>
                  <a:cubicBezTo>
                    <a:pt x="1779" y="2046"/>
                    <a:pt x="2073" y="1963"/>
                    <a:pt x="2331" y="1796"/>
                  </a:cubicBezTo>
                  <a:lnTo>
                    <a:pt x="3542" y="989"/>
                  </a:lnTo>
                  <a:lnTo>
                    <a:pt x="3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0"/>
            <p:cNvSpPr/>
            <p:nvPr/>
          </p:nvSpPr>
          <p:spPr>
            <a:xfrm>
              <a:off x="3989950" y="5085625"/>
              <a:ext cx="92675" cy="50700"/>
            </a:xfrm>
            <a:custGeom>
              <a:avLst/>
              <a:gdLst/>
              <a:ahLst/>
              <a:cxnLst/>
              <a:rect l="l" t="t" r="r" b="b"/>
              <a:pathLst>
                <a:path w="3707" h="2028" extrusionOk="0">
                  <a:moveTo>
                    <a:pt x="3679" y="0"/>
                  </a:moveTo>
                  <a:cubicBezTo>
                    <a:pt x="3679" y="1"/>
                    <a:pt x="3679" y="1"/>
                    <a:pt x="3679" y="1"/>
                  </a:cubicBezTo>
                  <a:lnTo>
                    <a:pt x="3679" y="1"/>
                  </a:lnTo>
                  <a:lnTo>
                    <a:pt x="3680" y="0"/>
                  </a:lnTo>
                  <a:close/>
                  <a:moveTo>
                    <a:pt x="3679" y="1"/>
                  </a:moveTo>
                  <a:lnTo>
                    <a:pt x="2039" y="1094"/>
                  </a:lnTo>
                  <a:cubicBezTo>
                    <a:pt x="1928" y="1168"/>
                    <a:pt x="1789" y="1204"/>
                    <a:pt x="1650" y="1204"/>
                  </a:cubicBezTo>
                  <a:cubicBezTo>
                    <a:pt x="1512" y="1204"/>
                    <a:pt x="1373" y="1168"/>
                    <a:pt x="1262" y="1094"/>
                  </a:cubicBezTo>
                  <a:lnTo>
                    <a:pt x="417" y="531"/>
                  </a:lnTo>
                  <a:lnTo>
                    <a:pt x="0" y="774"/>
                  </a:lnTo>
                  <a:lnTo>
                    <a:pt x="416" y="1519"/>
                  </a:lnTo>
                  <a:lnTo>
                    <a:pt x="805" y="1779"/>
                  </a:lnTo>
                  <a:cubicBezTo>
                    <a:pt x="1063" y="1944"/>
                    <a:pt x="1357" y="2027"/>
                    <a:pt x="1650" y="2027"/>
                  </a:cubicBezTo>
                  <a:cubicBezTo>
                    <a:pt x="1944" y="2027"/>
                    <a:pt x="2238" y="1944"/>
                    <a:pt x="2494" y="1779"/>
                  </a:cubicBezTo>
                  <a:lnTo>
                    <a:pt x="3707" y="971"/>
                  </a:lnTo>
                  <a:lnTo>
                    <a:pt x="3707" y="203"/>
                  </a:lnTo>
                  <a:cubicBezTo>
                    <a:pt x="3706" y="134"/>
                    <a:pt x="3697" y="66"/>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3992125" y="5136600"/>
              <a:ext cx="90500" cy="51125"/>
            </a:xfrm>
            <a:custGeom>
              <a:avLst/>
              <a:gdLst/>
              <a:ahLst/>
              <a:cxnLst/>
              <a:rect l="l" t="t" r="r" b="b"/>
              <a:pathLst>
                <a:path w="3620" h="2045" extrusionOk="0">
                  <a:moveTo>
                    <a:pt x="3620" y="0"/>
                  </a:moveTo>
                  <a:lnTo>
                    <a:pt x="1952" y="1111"/>
                  </a:lnTo>
                  <a:cubicBezTo>
                    <a:pt x="1841" y="1185"/>
                    <a:pt x="1702" y="1222"/>
                    <a:pt x="1563" y="1222"/>
                  </a:cubicBezTo>
                  <a:cubicBezTo>
                    <a:pt x="1425" y="1222"/>
                    <a:pt x="1286" y="1185"/>
                    <a:pt x="1175" y="1111"/>
                  </a:cubicBezTo>
                  <a:lnTo>
                    <a:pt x="329" y="548"/>
                  </a:lnTo>
                  <a:lnTo>
                    <a:pt x="1" y="771"/>
                  </a:lnTo>
                  <a:lnTo>
                    <a:pt x="329" y="1537"/>
                  </a:lnTo>
                  <a:lnTo>
                    <a:pt x="718" y="1796"/>
                  </a:lnTo>
                  <a:cubicBezTo>
                    <a:pt x="976" y="1962"/>
                    <a:pt x="1270" y="2045"/>
                    <a:pt x="1563" y="2045"/>
                  </a:cubicBezTo>
                  <a:cubicBezTo>
                    <a:pt x="1857" y="2045"/>
                    <a:pt x="2151" y="1962"/>
                    <a:pt x="2407" y="1796"/>
                  </a:cubicBezTo>
                  <a:lnTo>
                    <a:pt x="3620" y="988"/>
                  </a:lnTo>
                  <a:lnTo>
                    <a:pt x="36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3979775" y="5085625"/>
              <a:ext cx="20575" cy="37975"/>
            </a:xfrm>
            <a:custGeom>
              <a:avLst/>
              <a:gdLst/>
              <a:ahLst/>
              <a:cxnLst/>
              <a:rect l="l" t="t" r="r" b="b"/>
              <a:pathLst>
                <a:path w="823" h="1519" extrusionOk="0">
                  <a:moveTo>
                    <a:pt x="25" y="0"/>
                  </a:moveTo>
                  <a:cubicBezTo>
                    <a:pt x="9" y="65"/>
                    <a:pt x="1" y="133"/>
                    <a:pt x="1" y="201"/>
                  </a:cubicBezTo>
                  <a:lnTo>
                    <a:pt x="1" y="970"/>
                  </a:lnTo>
                  <a:lnTo>
                    <a:pt x="823" y="1519"/>
                  </a:lnTo>
                  <a:lnTo>
                    <a:pt x="823" y="531"/>
                  </a:lnTo>
                  <a:lnTo>
                    <a:pt x="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p:nvPr/>
          </p:nvSpPr>
          <p:spPr>
            <a:xfrm>
              <a:off x="3979775" y="5136600"/>
              <a:ext cx="20575" cy="38425"/>
            </a:xfrm>
            <a:custGeom>
              <a:avLst/>
              <a:gdLst/>
              <a:ahLst/>
              <a:cxnLst/>
              <a:rect l="l" t="t" r="r" b="b"/>
              <a:pathLst>
                <a:path w="823" h="1537" extrusionOk="0">
                  <a:moveTo>
                    <a:pt x="1" y="0"/>
                  </a:moveTo>
                  <a:lnTo>
                    <a:pt x="1" y="988"/>
                  </a:lnTo>
                  <a:lnTo>
                    <a:pt x="823" y="1537"/>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0"/>
            <p:cNvSpPr/>
            <p:nvPr/>
          </p:nvSpPr>
          <p:spPr>
            <a:xfrm>
              <a:off x="3979775" y="5187975"/>
              <a:ext cx="20575" cy="38450"/>
            </a:xfrm>
            <a:custGeom>
              <a:avLst/>
              <a:gdLst/>
              <a:ahLst/>
              <a:cxnLst/>
              <a:rect l="l" t="t" r="r" b="b"/>
              <a:pathLst>
                <a:path w="823" h="1538" extrusionOk="0">
                  <a:moveTo>
                    <a:pt x="1" y="1"/>
                  </a:moveTo>
                  <a:lnTo>
                    <a:pt x="1" y="990"/>
                  </a:lnTo>
                  <a:lnTo>
                    <a:pt x="823" y="1537"/>
                  </a:lnTo>
                  <a:lnTo>
                    <a:pt x="823" y="55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3979775" y="5239425"/>
              <a:ext cx="20725" cy="38500"/>
            </a:xfrm>
            <a:custGeom>
              <a:avLst/>
              <a:gdLst/>
              <a:ahLst/>
              <a:cxnLst/>
              <a:rect l="l" t="t" r="r" b="b"/>
              <a:pathLst>
                <a:path w="829" h="1540" extrusionOk="0">
                  <a:moveTo>
                    <a:pt x="1" y="0"/>
                  </a:moveTo>
                  <a:lnTo>
                    <a:pt x="1" y="988"/>
                  </a:lnTo>
                  <a:lnTo>
                    <a:pt x="829" y="1539"/>
                  </a:lnTo>
                  <a:cubicBezTo>
                    <a:pt x="824" y="1511"/>
                    <a:pt x="823" y="1483"/>
                    <a:pt x="823" y="1455"/>
                  </a:cubicBezTo>
                  <a:lnTo>
                    <a:pt x="823" y="1453"/>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4123750" y="5111225"/>
              <a:ext cx="213375" cy="123400"/>
            </a:xfrm>
            <a:custGeom>
              <a:avLst/>
              <a:gdLst/>
              <a:ahLst/>
              <a:cxnLst/>
              <a:rect l="l" t="t" r="r" b="b"/>
              <a:pathLst>
                <a:path w="8535" h="4936" extrusionOk="0">
                  <a:moveTo>
                    <a:pt x="412" y="1"/>
                  </a:moveTo>
                  <a:cubicBezTo>
                    <a:pt x="184" y="1"/>
                    <a:pt x="0" y="185"/>
                    <a:pt x="0" y="412"/>
                  </a:cubicBezTo>
                  <a:lnTo>
                    <a:pt x="0" y="1182"/>
                  </a:lnTo>
                  <a:cubicBezTo>
                    <a:pt x="0" y="1481"/>
                    <a:pt x="109" y="1769"/>
                    <a:pt x="306" y="1994"/>
                  </a:cubicBezTo>
                  <a:lnTo>
                    <a:pt x="2512" y="4516"/>
                  </a:lnTo>
                  <a:cubicBezTo>
                    <a:pt x="2745" y="4783"/>
                    <a:pt x="3083" y="4936"/>
                    <a:pt x="3440" y="4936"/>
                  </a:cubicBezTo>
                  <a:lnTo>
                    <a:pt x="7256" y="4936"/>
                  </a:lnTo>
                  <a:cubicBezTo>
                    <a:pt x="7611" y="4936"/>
                    <a:pt x="7950" y="4783"/>
                    <a:pt x="8184" y="4516"/>
                  </a:cubicBezTo>
                  <a:lnTo>
                    <a:pt x="8535" y="4114"/>
                  </a:lnTo>
                  <a:lnTo>
                    <a:pt x="3440" y="4114"/>
                  </a:lnTo>
                  <a:cubicBezTo>
                    <a:pt x="3321" y="4114"/>
                    <a:pt x="3208" y="4063"/>
                    <a:pt x="3130" y="3974"/>
                  </a:cubicBezTo>
                  <a:lnTo>
                    <a:pt x="924" y="1452"/>
                  </a:lnTo>
                  <a:cubicBezTo>
                    <a:pt x="859" y="1377"/>
                    <a:pt x="822" y="1281"/>
                    <a:pt x="822" y="1182"/>
                  </a:cubicBezTo>
                  <a:lnTo>
                    <a:pt x="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4164875" y="5067925"/>
              <a:ext cx="185125" cy="43325"/>
            </a:xfrm>
            <a:custGeom>
              <a:avLst/>
              <a:gdLst/>
              <a:ahLst/>
              <a:cxnLst/>
              <a:rect l="l" t="t" r="r" b="b"/>
              <a:pathLst>
                <a:path w="7405" h="1733" extrusionOk="0">
                  <a:moveTo>
                    <a:pt x="867" y="1"/>
                  </a:moveTo>
                  <a:cubicBezTo>
                    <a:pt x="726" y="58"/>
                    <a:pt x="575" y="87"/>
                    <a:pt x="423" y="87"/>
                  </a:cubicBezTo>
                  <a:cubicBezTo>
                    <a:pt x="420" y="87"/>
                    <a:pt x="416" y="87"/>
                    <a:pt x="413" y="87"/>
                  </a:cubicBezTo>
                  <a:cubicBezTo>
                    <a:pt x="185" y="87"/>
                    <a:pt x="1" y="271"/>
                    <a:pt x="1" y="499"/>
                  </a:cubicBezTo>
                  <a:lnTo>
                    <a:pt x="1" y="1733"/>
                  </a:lnTo>
                  <a:lnTo>
                    <a:pt x="7405" y="1733"/>
                  </a:lnTo>
                  <a:lnTo>
                    <a:pt x="7405" y="909"/>
                  </a:lnTo>
                  <a:lnTo>
                    <a:pt x="2058" y="909"/>
                  </a:lnTo>
                  <a:cubicBezTo>
                    <a:pt x="2057" y="909"/>
                    <a:pt x="2056" y="909"/>
                    <a:pt x="2055" y="909"/>
                  </a:cubicBezTo>
                  <a:cubicBezTo>
                    <a:pt x="1499" y="909"/>
                    <a:pt x="1012" y="538"/>
                    <a:pt x="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4442200" y="5070100"/>
              <a:ext cx="92900" cy="233550"/>
            </a:xfrm>
            <a:custGeom>
              <a:avLst/>
              <a:gdLst/>
              <a:ahLst/>
              <a:cxnLst/>
              <a:rect l="l" t="t" r="r" b="b"/>
              <a:pathLst>
                <a:path w="3716" h="9342" extrusionOk="0">
                  <a:moveTo>
                    <a:pt x="426" y="0"/>
                  </a:moveTo>
                  <a:lnTo>
                    <a:pt x="0" y="822"/>
                  </a:lnTo>
                  <a:lnTo>
                    <a:pt x="0" y="8518"/>
                  </a:lnTo>
                  <a:cubicBezTo>
                    <a:pt x="0" y="8972"/>
                    <a:pt x="368" y="9341"/>
                    <a:pt x="822" y="9341"/>
                  </a:cubicBezTo>
                  <a:lnTo>
                    <a:pt x="2892" y="9341"/>
                  </a:lnTo>
                  <a:lnTo>
                    <a:pt x="3716" y="9050"/>
                  </a:lnTo>
                  <a:lnTo>
                    <a:pt x="3716" y="822"/>
                  </a:lnTo>
                  <a:cubicBezTo>
                    <a:pt x="3716" y="368"/>
                    <a:pt x="3348" y="0"/>
                    <a:pt x="2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4432250" y="5070100"/>
              <a:ext cx="102850" cy="246800"/>
            </a:xfrm>
            <a:custGeom>
              <a:avLst/>
              <a:gdLst/>
              <a:ahLst/>
              <a:cxnLst/>
              <a:rect l="l" t="t" r="r" b="b"/>
              <a:pathLst>
                <a:path w="4114" h="9872" extrusionOk="0">
                  <a:moveTo>
                    <a:pt x="823" y="0"/>
                  </a:moveTo>
                  <a:cubicBezTo>
                    <a:pt x="369" y="0"/>
                    <a:pt x="1" y="368"/>
                    <a:pt x="1" y="822"/>
                  </a:cubicBezTo>
                  <a:lnTo>
                    <a:pt x="1" y="9050"/>
                  </a:lnTo>
                  <a:cubicBezTo>
                    <a:pt x="1" y="9504"/>
                    <a:pt x="369" y="9872"/>
                    <a:pt x="823" y="9872"/>
                  </a:cubicBezTo>
                  <a:lnTo>
                    <a:pt x="3290" y="9872"/>
                  </a:lnTo>
                  <a:cubicBezTo>
                    <a:pt x="3744" y="9872"/>
                    <a:pt x="4114" y="9504"/>
                    <a:pt x="4114" y="9050"/>
                  </a:cubicBezTo>
                  <a:lnTo>
                    <a:pt x="1645" y="9050"/>
                  </a:lnTo>
                  <a:cubicBezTo>
                    <a:pt x="1191" y="9050"/>
                    <a:pt x="823" y="8680"/>
                    <a:pt x="823" y="8226"/>
                  </a:cubicBezTo>
                  <a:lnTo>
                    <a:pt x="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4444750" y="5239425"/>
              <a:ext cx="90350" cy="51125"/>
            </a:xfrm>
            <a:custGeom>
              <a:avLst/>
              <a:gdLst/>
              <a:ahLst/>
              <a:cxnLst/>
              <a:rect l="l" t="t" r="r" b="b"/>
              <a:pathLst>
                <a:path w="3614" h="2045" extrusionOk="0">
                  <a:moveTo>
                    <a:pt x="3614" y="0"/>
                  </a:moveTo>
                  <a:lnTo>
                    <a:pt x="1946" y="1112"/>
                  </a:lnTo>
                  <a:cubicBezTo>
                    <a:pt x="1834" y="1186"/>
                    <a:pt x="1695" y="1223"/>
                    <a:pt x="1557" y="1223"/>
                  </a:cubicBezTo>
                  <a:cubicBezTo>
                    <a:pt x="1418" y="1223"/>
                    <a:pt x="1279" y="1186"/>
                    <a:pt x="1169" y="1112"/>
                  </a:cubicBezTo>
                  <a:lnTo>
                    <a:pt x="323" y="548"/>
                  </a:lnTo>
                  <a:lnTo>
                    <a:pt x="0" y="751"/>
                  </a:lnTo>
                  <a:lnTo>
                    <a:pt x="327" y="1539"/>
                  </a:lnTo>
                  <a:lnTo>
                    <a:pt x="712" y="1796"/>
                  </a:lnTo>
                  <a:cubicBezTo>
                    <a:pt x="969" y="1962"/>
                    <a:pt x="1263" y="2045"/>
                    <a:pt x="1557" y="2045"/>
                  </a:cubicBezTo>
                  <a:cubicBezTo>
                    <a:pt x="1851" y="2045"/>
                    <a:pt x="2144" y="1962"/>
                    <a:pt x="2401" y="1796"/>
                  </a:cubicBezTo>
                  <a:lnTo>
                    <a:pt x="3614" y="988"/>
                  </a:lnTo>
                  <a:lnTo>
                    <a:pt x="3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4446500" y="5187975"/>
              <a:ext cx="88600" cy="51175"/>
            </a:xfrm>
            <a:custGeom>
              <a:avLst/>
              <a:gdLst/>
              <a:ahLst/>
              <a:cxnLst/>
              <a:rect l="l" t="t" r="r" b="b"/>
              <a:pathLst>
                <a:path w="3544" h="2047" extrusionOk="0">
                  <a:moveTo>
                    <a:pt x="3544" y="1"/>
                  </a:moveTo>
                  <a:lnTo>
                    <a:pt x="1876" y="1113"/>
                  </a:lnTo>
                  <a:cubicBezTo>
                    <a:pt x="1764" y="1187"/>
                    <a:pt x="1625" y="1223"/>
                    <a:pt x="1487" y="1223"/>
                  </a:cubicBezTo>
                  <a:cubicBezTo>
                    <a:pt x="1348" y="1223"/>
                    <a:pt x="1209" y="1187"/>
                    <a:pt x="1099" y="1113"/>
                  </a:cubicBezTo>
                  <a:lnTo>
                    <a:pt x="253" y="550"/>
                  </a:lnTo>
                  <a:lnTo>
                    <a:pt x="1" y="846"/>
                  </a:lnTo>
                  <a:lnTo>
                    <a:pt x="253" y="1537"/>
                  </a:lnTo>
                  <a:lnTo>
                    <a:pt x="642" y="1798"/>
                  </a:lnTo>
                  <a:cubicBezTo>
                    <a:pt x="899" y="1963"/>
                    <a:pt x="1193" y="2046"/>
                    <a:pt x="1486" y="2046"/>
                  </a:cubicBezTo>
                  <a:cubicBezTo>
                    <a:pt x="1780" y="2046"/>
                    <a:pt x="2074" y="1963"/>
                    <a:pt x="2331" y="1798"/>
                  </a:cubicBezTo>
                  <a:lnTo>
                    <a:pt x="3544" y="990"/>
                  </a:lnTo>
                  <a:lnTo>
                    <a:pt x="35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4442400" y="5085625"/>
              <a:ext cx="92700" cy="50700"/>
            </a:xfrm>
            <a:custGeom>
              <a:avLst/>
              <a:gdLst/>
              <a:ahLst/>
              <a:cxnLst/>
              <a:rect l="l" t="t" r="r" b="b"/>
              <a:pathLst>
                <a:path w="3708" h="2028" extrusionOk="0">
                  <a:moveTo>
                    <a:pt x="3679" y="0"/>
                  </a:moveTo>
                  <a:lnTo>
                    <a:pt x="2040" y="1094"/>
                  </a:lnTo>
                  <a:cubicBezTo>
                    <a:pt x="1928" y="1168"/>
                    <a:pt x="1789" y="1204"/>
                    <a:pt x="1651" y="1204"/>
                  </a:cubicBezTo>
                  <a:cubicBezTo>
                    <a:pt x="1512" y="1204"/>
                    <a:pt x="1373" y="1168"/>
                    <a:pt x="1263" y="1094"/>
                  </a:cubicBezTo>
                  <a:lnTo>
                    <a:pt x="417" y="531"/>
                  </a:lnTo>
                  <a:lnTo>
                    <a:pt x="1" y="774"/>
                  </a:lnTo>
                  <a:lnTo>
                    <a:pt x="417" y="1519"/>
                  </a:lnTo>
                  <a:lnTo>
                    <a:pt x="806" y="1779"/>
                  </a:lnTo>
                  <a:cubicBezTo>
                    <a:pt x="1063" y="1944"/>
                    <a:pt x="1357" y="2027"/>
                    <a:pt x="1651" y="2027"/>
                  </a:cubicBezTo>
                  <a:cubicBezTo>
                    <a:pt x="1945" y="2027"/>
                    <a:pt x="2238" y="1944"/>
                    <a:pt x="2495" y="1779"/>
                  </a:cubicBezTo>
                  <a:lnTo>
                    <a:pt x="3708" y="971"/>
                  </a:lnTo>
                  <a:lnTo>
                    <a:pt x="3708" y="203"/>
                  </a:lnTo>
                  <a:cubicBezTo>
                    <a:pt x="3706" y="133"/>
                    <a:pt x="3696" y="65"/>
                    <a:pt x="3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4444575" y="5136600"/>
              <a:ext cx="90525" cy="51125"/>
            </a:xfrm>
            <a:custGeom>
              <a:avLst/>
              <a:gdLst/>
              <a:ahLst/>
              <a:cxnLst/>
              <a:rect l="l" t="t" r="r" b="b"/>
              <a:pathLst>
                <a:path w="3621" h="2045" extrusionOk="0">
                  <a:moveTo>
                    <a:pt x="3621" y="0"/>
                  </a:moveTo>
                  <a:lnTo>
                    <a:pt x="1953" y="1111"/>
                  </a:lnTo>
                  <a:cubicBezTo>
                    <a:pt x="1841" y="1185"/>
                    <a:pt x="1702" y="1222"/>
                    <a:pt x="1564" y="1222"/>
                  </a:cubicBezTo>
                  <a:cubicBezTo>
                    <a:pt x="1425" y="1222"/>
                    <a:pt x="1286" y="1185"/>
                    <a:pt x="1176" y="1111"/>
                  </a:cubicBezTo>
                  <a:lnTo>
                    <a:pt x="330" y="548"/>
                  </a:lnTo>
                  <a:lnTo>
                    <a:pt x="0" y="771"/>
                  </a:lnTo>
                  <a:lnTo>
                    <a:pt x="330" y="1537"/>
                  </a:lnTo>
                  <a:lnTo>
                    <a:pt x="719" y="1796"/>
                  </a:lnTo>
                  <a:cubicBezTo>
                    <a:pt x="976" y="1962"/>
                    <a:pt x="1269" y="2045"/>
                    <a:pt x="1563" y="2045"/>
                  </a:cubicBezTo>
                  <a:cubicBezTo>
                    <a:pt x="1857" y="2045"/>
                    <a:pt x="2151" y="1962"/>
                    <a:pt x="2408" y="1796"/>
                  </a:cubicBezTo>
                  <a:lnTo>
                    <a:pt x="3621" y="988"/>
                  </a:lnTo>
                  <a:lnTo>
                    <a:pt x="3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4432225" y="5085625"/>
              <a:ext cx="20600" cy="37975"/>
            </a:xfrm>
            <a:custGeom>
              <a:avLst/>
              <a:gdLst/>
              <a:ahLst/>
              <a:cxnLst/>
              <a:rect l="l" t="t" r="r" b="b"/>
              <a:pathLst>
                <a:path w="824" h="1519" extrusionOk="0">
                  <a:moveTo>
                    <a:pt x="26" y="0"/>
                  </a:moveTo>
                  <a:cubicBezTo>
                    <a:pt x="9" y="65"/>
                    <a:pt x="0" y="133"/>
                    <a:pt x="2" y="201"/>
                  </a:cubicBezTo>
                  <a:lnTo>
                    <a:pt x="2" y="970"/>
                  </a:lnTo>
                  <a:lnTo>
                    <a:pt x="824" y="1519"/>
                  </a:lnTo>
                  <a:lnTo>
                    <a:pt x="824" y="531"/>
                  </a:lnTo>
                  <a:lnTo>
                    <a:pt x="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4432250" y="5136600"/>
              <a:ext cx="20575" cy="38425"/>
            </a:xfrm>
            <a:custGeom>
              <a:avLst/>
              <a:gdLst/>
              <a:ahLst/>
              <a:cxnLst/>
              <a:rect l="l" t="t" r="r" b="b"/>
              <a:pathLst>
                <a:path w="823" h="1537" extrusionOk="0">
                  <a:moveTo>
                    <a:pt x="1" y="0"/>
                  </a:moveTo>
                  <a:lnTo>
                    <a:pt x="1" y="988"/>
                  </a:lnTo>
                  <a:lnTo>
                    <a:pt x="823" y="1537"/>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4432250" y="5187975"/>
              <a:ext cx="20575" cy="38450"/>
            </a:xfrm>
            <a:custGeom>
              <a:avLst/>
              <a:gdLst/>
              <a:ahLst/>
              <a:cxnLst/>
              <a:rect l="l" t="t" r="r" b="b"/>
              <a:pathLst>
                <a:path w="823" h="1538" extrusionOk="0">
                  <a:moveTo>
                    <a:pt x="1" y="1"/>
                  </a:moveTo>
                  <a:lnTo>
                    <a:pt x="1" y="990"/>
                  </a:lnTo>
                  <a:lnTo>
                    <a:pt x="823" y="1537"/>
                  </a:lnTo>
                  <a:lnTo>
                    <a:pt x="823" y="55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4432250" y="5239425"/>
              <a:ext cx="20675" cy="38500"/>
            </a:xfrm>
            <a:custGeom>
              <a:avLst/>
              <a:gdLst/>
              <a:ahLst/>
              <a:cxnLst/>
              <a:rect l="l" t="t" r="r" b="b"/>
              <a:pathLst>
                <a:path w="827" h="1540" extrusionOk="0">
                  <a:moveTo>
                    <a:pt x="1" y="0"/>
                  </a:moveTo>
                  <a:lnTo>
                    <a:pt x="1" y="988"/>
                  </a:lnTo>
                  <a:lnTo>
                    <a:pt x="827" y="1539"/>
                  </a:lnTo>
                  <a:cubicBezTo>
                    <a:pt x="824" y="1511"/>
                    <a:pt x="823" y="1483"/>
                    <a:pt x="823" y="1455"/>
                  </a:cubicBezTo>
                  <a:lnTo>
                    <a:pt x="823" y="1453"/>
                  </a:lnTo>
                  <a:lnTo>
                    <a:pt x="823" y="54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0"/>
          <p:cNvGrpSpPr/>
          <p:nvPr/>
        </p:nvGrpSpPr>
        <p:grpSpPr>
          <a:xfrm>
            <a:off x="6900562" y="3033686"/>
            <a:ext cx="552341" cy="508233"/>
            <a:chOff x="4971725" y="4785000"/>
            <a:chExt cx="691550" cy="636325"/>
          </a:xfrm>
        </p:grpSpPr>
        <p:sp>
          <p:nvSpPr>
            <p:cNvPr id="984" name="Google Shape;984;p60"/>
            <p:cNvSpPr/>
            <p:nvPr/>
          </p:nvSpPr>
          <p:spPr>
            <a:xfrm>
              <a:off x="5108525" y="4877350"/>
              <a:ext cx="441625" cy="445775"/>
            </a:xfrm>
            <a:custGeom>
              <a:avLst/>
              <a:gdLst/>
              <a:ahLst/>
              <a:cxnLst/>
              <a:rect l="l" t="t" r="r" b="b"/>
              <a:pathLst>
                <a:path w="17665" h="17831" extrusionOk="0">
                  <a:moveTo>
                    <a:pt x="8632" y="1"/>
                  </a:moveTo>
                  <a:cubicBezTo>
                    <a:pt x="5641" y="1"/>
                    <a:pt x="2988" y="1457"/>
                    <a:pt x="1346" y="3698"/>
                  </a:cubicBezTo>
                  <a:cubicBezTo>
                    <a:pt x="249" y="5192"/>
                    <a:pt x="0" y="7037"/>
                    <a:pt x="0" y="9032"/>
                  </a:cubicBezTo>
                  <a:cubicBezTo>
                    <a:pt x="0" y="14019"/>
                    <a:pt x="3645" y="17831"/>
                    <a:pt x="8632" y="17831"/>
                  </a:cubicBezTo>
                  <a:cubicBezTo>
                    <a:pt x="10630" y="17831"/>
                    <a:pt x="12475" y="17416"/>
                    <a:pt x="13970" y="16318"/>
                  </a:cubicBezTo>
                  <a:cubicBezTo>
                    <a:pt x="15790" y="14983"/>
                    <a:pt x="17091" y="12982"/>
                    <a:pt x="17514" y="10674"/>
                  </a:cubicBezTo>
                  <a:lnTo>
                    <a:pt x="17664" y="9032"/>
                  </a:lnTo>
                  <a:cubicBezTo>
                    <a:pt x="17664" y="8620"/>
                    <a:pt x="17636" y="8208"/>
                    <a:pt x="17581" y="7801"/>
                  </a:cubicBezTo>
                  <a:cubicBezTo>
                    <a:pt x="17573" y="7736"/>
                    <a:pt x="17414" y="7669"/>
                    <a:pt x="17404" y="7604"/>
                  </a:cubicBezTo>
                  <a:cubicBezTo>
                    <a:pt x="17372" y="7393"/>
                    <a:pt x="17478" y="7185"/>
                    <a:pt x="17430" y="6980"/>
                  </a:cubicBezTo>
                  <a:cubicBezTo>
                    <a:pt x="16500" y="2980"/>
                    <a:pt x="12915" y="1"/>
                    <a:pt x="8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5098475" y="4969750"/>
              <a:ext cx="359325" cy="359175"/>
            </a:xfrm>
            <a:custGeom>
              <a:avLst/>
              <a:gdLst/>
              <a:ahLst/>
              <a:cxnLst/>
              <a:rect l="l" t="t" r="r" b="b"/>
              <a:pathLst>
                <a:path w="14373" h="14367" extrusionOk="0">
                  <a:moveTo>
                    <a:pt x="1748" y="0"/>
                  </a:moveTo>
                  <a:cubicBezTo>
                    <a:pt x="612" y="1547"/>
                    <a:pt x="0" y="3417"/>
                    <a:pt x="3" y="5336"/>
                  </a:cubicBezTo>
                  <a:cubicBezTo>
                    <a:pt x="3" y="10323"/>
                    <a:pt x="4047" y="14367"/>
                    <a:pt x="9036" y="14367"/>
                  </a:cubicBezTo>
                  <a:cubicBezTo>
                    <a:pt x="9040" y="14367"/>
                    <a:pt x="9044" y="14367"/>
                    <a:pt x="9049" y="14367"/>
                  </a:cubicBezTo>
                  <a:cubicBezTo>
                    <a:pt x="10963" y="14367"/>
                    <a:pt x="12828" y="13756"/>
                    <a:pt x="14372" y="12622"/>
                  </a:cubicBezTo>
                  <a:cubicBezTo>
                    <a:pt x="12502" y="11557"/>
                    <a:pt x="10006" y="9662"/>
                    <a:pt x="7358" y="7012"/>
                  </a:cubicBezTo>
                  <a:cubicBezTo>
                    <a:pt x="5047" y="4702"/>
                    <a:pt x="3110" y="2308"/>
                    <a:pt x="1903" y="273"/>
                  </a:cubicBezTo>
                  <a:cubicBezTo>
                    <a:pt x="1848" y="179"/>
                    <a:pt x="1797" y="89"/>
                    <a:pt x="1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5233225" y="5051850"/>
              <a:ext cx="314825" cy="61600"/>
            </a:xfrm>
            <a:custGeom>
              <a:avLst/>
              <a:gdLst/>
              <a:ahLst/>
              <a:cxnLst/>
              <a:rect l="l" t="t" r="r" b="b"/>
              <a:pathLst>
                <a:path w="12593" h="2464" extrusionOk="0">
                  <a:moveTo>
                    <a:pt x="7364" y="0"/>
                  </a:moveTo>
                  <a:cubicBezTo>
                    <a:pt x="6712" y="0"/>
                    <a:pt x="6086" y="259"/>
                    <a:pt x="5626" y="722"/>
                  </a:cubicBezTo>
                  <a:lnTo>
                    <a:pt x="5188" y="1160"/>
                  </a:lnTo>
                  <a:cubicBezTo>
                    <a:pt x="4882" y="1469"/>
                    <a:pt x="4465" y="1641"/>
                    <a:pt x="4031" y="1641"/>
                  </a:cubicBezTo>
                  <a:cubicBezTo>
                    <a:pt x="4030" y="1641"/>
                    <a:pt x="4028" y="1641"/>
                    <a:pt x="4026" y="1641"/>
                  </a:cubicBezTo>
                  <a:lnTo>
                    <a:pt x="1" y="1641"/>
                  </a:lnTo>
                  <a:lnTo>
                    <a:pt x="8" y="2144"/>
                  </a:lnTo>
                  <a:lnTo>
                    <a:pt x="746" y="2463"/>
                  </a:lnTo>
                  <a:lnTo>
                    <a:pt x="4026" y="2463"/>
                  </a:lnTo>
                  <a:cubicBezTo>
                    <a:pt x="4028" y="2463"/>
                    <a:pt x="4030" y="2463"/>
                    <a:pt x="4031" y="2463"/>
                  </a:cubicBezTo>
                  <a:cubicBezTo>
                    <a:pt x="4683" y="2463"/>
                    <a:pt x="5308" y="2203"/>
                    <a:pt x="5768" y="1742"/>
                  </a:cubicBezTo>
                  <a:lnTo>
                    <a:pt x="6208" y="1302"/>
                  </a:lnTo>
                  <a:cubicBezTo>
                    <a:pt x="6514" y="995"/>
                    <a:pt x="6929" y="821"/>
                    <a:pt x="7363" y="821"/>
                  </a:cubicBezTo>
                  <a:cubicBezTo>
                    <a:pt x="7364" y="821"/>
                    <a:pt x="7366" y="821"/>
                    <a:pt x="7368" y="821"/>
                  </a:cubicBezTo>
                  <a:lnTo>
                    <a:pt x="12593" y="821"/>
                  </a:lnTo>
                  <a:cubicBezTo>
                    <a:pt x="12555" y="544"/>
                    <a:pt x="12504" y="269"/>
                    <a:pt x="12442" y="0"/>
                  </a:cubicBezTo>
                  <a:lnTo>
                    <a:pt x="7369" y="0"/>
                  </a:lnTo>
                  <a:cubicBezTo>
                    <a:pt x="7368" y="0"/>
                    <a:pt x="7366" y="0"/>
                    <a:pt x="7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5187075" y="5092875"/>
              <a:ext cx="64825" cy="20575"/>
            </a:xfrm>
            <a:custGeom>
              <a:avLst/>
              <a:gdLst/>
              <a:ahLst/>
              <a:cxnLst/>
              <a:rect l="l" t="t" r="r" b="b"/>
              <a:pathLst>
                <a:path w="2593" h="823" extrusionOk="0">
                  <a:moveTo>
                    <a:pt x="411" y="0"/>
                  </a:moveTo>
                  <a:cubicBezTo>
                    <a:pt x="184" y="0"/>
                    <a:pt x="0" y="184"/>
                    <a:pt x="0" y="411"/>
                  </a:cubicBezTo>
                  <a:cubicBezTo>
                    <a:pt x="0" y="639"/>
                    <a:pt x="184" y="822"/>
                    <a:pt x="411" y="822"/>
                  </a:cubicBezTo>
                  <a:lnTo>
                    <a:pt x="2592" y="822"/>
                  </a:lnTo>
                  <a:cubicBezTo>
                    <a:pt x="2338" y="548"/>
                    <a:pt x="2089" y="275"/>
                    <a:pt x="1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0"/>
            <p:cNvSpPr/>
            <p:nvPr/>
          </p:nvSpPr>
          <p:spPr>
            <a:xfrm>
              <a:off x="5221700" y="5000525"/>
              <a:ext cx="92375" cy="41075"/>
            </a:xfrm>
            <a:custGeom>
              <a:avLst/>
              <a:gdLst/>
              <a:ahLst/>
              <a:cxnLst/>
              <a:rect l="l" t="t" r="r" b="b"/>
              <a:pathLst>
                <a:path w="3695" h="1643" extrusionOk="0">
                  <a:moveTo>
                    <a:pt x="823" y="0"/>
                  </a:moveTo>
                  <a:cubicBezTo>
                    <a:pt x="368" y="0"/>
                    <a:pt x="1" y="368"/>
                    <a:pt x="1" y="821"/>
                  </a:cubicBezTo>
                  <a:cubicBezTo>
                    <a:pt x="1" y="1275"/>
                    <a:pt x="368" y="1643"/>
                    <a:pt x="823" y="1643"/>
                  </a:cubicBezTo>
                  <a:lnTo>
                    <a:pt x="2874" y="1643"/>
                  </a:lnTo>
                  <a:cubicBezTo>
                    <a:pt x="3327" y="1643"/>
                    <a:pt x="3695" y="1275"/>
                    <a:pt x="3695" y="821"/>
                  </a:cubicBezTo>
                  <a:cubicBezTo>
                    <a:pt x="3695" y="368"/>
                    <a:pt x="3327" y="0"/>
                    <a:pt x="2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p:nvPr/>
          </p:nvSpPr>
          <p:spPr>
            <a:xfrm>
              <a:off x="5160325" y="5154450"/>
              <a:ext cx="92850" cy="20575"/>
            </a:xfrm>
            <a:custGeom>
              <a:avLst/>
              <a:gdLst/>
              <a:ahLst/>
              <a:cxnLst/>
              <a:rect l="l" t="t" r="r" b="b"/>
              <a:pathLst>
                <a:path w="3714" h="823" extrusionOk="0">
                  <a:moveTo>
                    <a:pt x="403" y="1"/>
                  </a:moveTo>
                  <a:cubicBezTo>
                    <a:pt x="179" y="5"/>
                    <a:pt x="1" y="187"/>
                    <a:pt x="1" y="411"/>
                  </a:cubicBezTo>
                  <a:cubicBezTo>
                    <a:pt x="1" y="635"/>
                    <a:pt x="179" y="817"/>
                    <a:pt x="403" y="823"/>
                  </a:cubicBezTo>
                  <a:lnTo>
                    <a:pt x="3312" y="823"/>
                  </a:lnTo>
                  <a:cubicBezTo>
                    <a:pt x="3534" y="817"/>
                    <a:pt x="3713" y="635"/>
                    <a:pt x="3713" y="411"/>
                  </a:cubicBezTo>
                  <a:cubicBezTo>
                    <a:pt x="3713" y="187"/>
                    <a:pt x="3534" y="5"/>
                    <a:pt x="3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0"/>
            <p:cNvSpPr/>
            <p:nvPr/>
          </p:nvSpPr>
          <p:spPr>
            <a:xfrm>
              <a:off x="5314275" y="4949200"/>
              <a:ext cx="71900" cy="20575"/>
            </a:xfrm>
            <a:custGeom>
              <a:avLst/>
              <a:gdLst/>
              <a:ahLst/>
              <a:cxnLst/>
              <a:rect l="l" t="t" r="r" b="b"/>
              <a:pathLst>
                <a:path w="2876" h="823" extrusionOk="0">
                  <a:moveTo>
                    <a:pt x="2463" y="0"/>
                  </a:moveTo>
                  <a:cubicBezTo>
                    <a:pt x="2460" y="0"/>
                    <a:pt x="2458" y="0"/>
                    <a:pt x="2455" y="0"/>
                  </a:cubicBezTo>
                  <a:lnTo>
                    <a:pt x="404" y="0"/>
                  </a:lnTo>
                  <a:cubicBezTo>
                    <a:pt x="180" y="5"/>
                    <a:pt x="0" y="187"/>
                    <a:pt x="0" y="411"/>
                  </a:cubicBezTo>
                  <a:cubicBezTo>
                    <a:pt x="0" y="634"/>
                    <a:pt x="180" y="817"/>
                    <a:pt x="404" y="822"/>
                  </a:cubicBezTo>
                  <a:lnTo>
                    <a:pt x="2455" y="822"/>
                  </a:lnTo>
                  <a:cubicBezTo>
                    <a:pt x="2458" y="822"/>
                    <a:pt x="2460" y="822"/>
                    <a:pt x="2463" y="822"/>
                  </a:cubicBezTo>
                  <a:cubicBezTo>
                    <a:pt x="2690" y="822"/>
                    <a:pt x="2875" y="639"/>
                    <a:pt x="2875" y="411"/>
                  </a:cubicBezTo>
                  <a:cubicBezTo>
                    <a:pt x="2875" y="184"/>
                    <a:pt x="2690" y="0"/>
                    <a:pt x="2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5365600" y="5154450"/>
              <a:ext cx="50925" cy="20575"/>
            </a:xfrm>
            <a:custGeom>
              <a:avLst/>
              <a:gdLst/>
              <a:ahLst/>
              <a:cxnLst/>
              <a:rect l="l" t="t" r="r" b="b"/>
              <a:pathLst>
                <a:path w="2037" h="823" extrusionOk="0">
                  <a:moveTo>
                    <a:pt x="402" y="1"/>
                  </a:moveTo>
                  <a:cubicBezTo>
                    <a:pt x="178" y="5"/>
                    <a:pt x="0" y="187"/>
                    <a:pt x="0" y="411"/>
                  </a:cubicBezTo>
                  <a:cubicBezTo>
                    <a:pt x="0" y="635"/>
                    <a:pt x="178" y="817"/>
                    <a:pt x="402" y="823"/>
                  </a:cubicBezTo>
                  <a:lnTo>
                    <a:pt x="1634" y="823"/>
                  </a:lnTo>
                  <a:cubicBezTo>
                    <a:pt x="1858" y="817"/>
                    <a:pt x="2036" y="635"/>
                    <a:pt x="2036" y="411"/>
                  </a:cubicBezTo>
                  <a:cubicBezTo>
                    <a:pt x="2036" y="187"/>
                    <a:pt x="1858" y="5"/>
                    <a:pt x="1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4971725" y="4785000"/>
              <a:ext cx="691550" cy="636325"/>
            </a:xfrm>
            <a:custGeom>
              <a:avLst/>
              <a:gdLst/>
              <a:ahLst/>
              <a:cxnLst/>
              <a:rect l="l" t="t" r="r" b="b"/>
              <a:pathLst>
                <a:path w="27662" h="25453" extrusionOk="0">
                  <a:moveTo>
                    <a:pt x="3073" y="1"/>
                  </a:moveTo>
                  <a:cubicBezTo>
                    <a:pt x="2533" y="1"/>
                    <a:pt x="2105" y="141"/>
                    <a:pt x="1812" y="434"/>
                  </a:cubicBezTo>
                  <a:cubicBezTo>
                    <a:pt x="1" y="2243"/>
                    <a:pt x="4037" y="9216"/>
                    <a:pt x="10826" y="16004"/>
                  </a:cubicBezTo>
                  <a:cubicBezTo>
                    <a:pt x="16517" y="21695"/>
                    <a:pt x="22336" y="25452"/>
                    <a:pt x="25136" y="25452"/>
                  </a:cubicBezTo>
                  <a:cubicBezTo>
                    <a:pt x="25677" y="25452"/>
                    <a:pt x="26105" y="25312"/>
                    <a:pt x="26398" y="25019"/>
                  </a:cubicBezTo>
                  <a:cubicBezTo>
                    <a:pt x="27661" y="23756"/>
                    <a:pt x="26078" y="19982"/>
                    <a:pt x="22699" y="15509"/>
                  </a:cubicBezTo>
                  <a:cubicBezTo>
                    <a:pt x="22593" y="15831"/>
                    <a:pt x="22471" y="16147"/>
                    <a:pt x="22331" y="16455"/>
                  </a:cubicBezTo>
                  <a:cubicBezTo>
                    <a:pt x="22201" y="16744"/>
                    <a:pt x="22201" y="17054"/>
                    <a:pt x="22041" y="17325"/>
                  </a:cubicBezTo>
                  <a:cubicBezTo>
                    <a:pt x="23265" y="19368"/>
                    <a:pt x="23826" y="21184"/>
                    <a:pt x="23193" y="21815"/>
                  </a:cubicBezTo>
                  <a:cubicBezTo>
                    <a:pt x="23001" y="22007"/>
                    <a:pt x="22711" y="22098"/>
                    <a:pt x="22339" y="22098"/>
                  </a:cubicBezTo>
                  <a:cubicBezTo>
                    <a:pt x="20289" y="22098"/>
                    <a:pt x="15761" y="19321"/>
                    <a:pt x="11635" y="15196"/>
                  </a:cubicBezTo>
                  <a:cubicBezTo>
                    <a:pt x="6761" y="10321"/>
                    <a:pt x="3837" y="4951"/>
                    <a:pt x="5082" y="3703"/>
                  </a:cubicBezTo>
                  <a:cubicBezTo>
                    <a:pt x="5261" y="3524"/>
                    <a:pt x="5536" y="3440"/>
                    <a:pt x="5883" y="3440"/>
                  </a:cubicBezTo>
                  <a:cubicBezTo>
                    <a:pt x="6758" y="3440"/>
                    <a:pt x="8097" y="3972"/>
                    <a:pt x="9560" y="4848"/>
                  </a:cubicBezTo>
                  <a:cubicBezTo>
                    <a:pt x="9833" y="4687"/>
                    <a:pt x="10092" y="4627"/>
                    <a:pt x="10383" y="4496"/>
                  </a:cubicBezTo>
                  <a:cubicBezTo>
                    <a:pt x="10689" y="4357"/>
                    <a:pt x="11003" y="4235"/>
                    <a:pt x="11323" y="4132"/>
                  </a:cubicBezTo>
                  <a:cubicBezTo>
                    <a:pt x="7885" y="1536"/>
                    <a:pt x="4863"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5066175" y="4854800"/>
              <a:ext cx="521175" cy="496700"/>
            </a:xfrm>
            <a:custGeom>
              <a:avLst/>
              <a:gdLst/>
              <a:ahLst/>
              <a:cxnLst/>
              <a:rect l="l" t="t" r="r" b="b"/>
              <a:pathLst>
                <a:path w="20847" h="19868" extrusionOk="0">
                  <a:moveTo>
                    <a:pt x="2338" y="0"/>
                  </a:moveTo>
                  <a:cubicBezTo>
                    <a:pt x="1602" y="0"/>
                    <a:pt x="1161" y="287"/>
                    <a:pt x="920" y="528"/>
                  </a:cubicBezTo>
                  <a:cubicBezTo>
                    <a:pt x="1" y="1447"/>
                    <a:pt x="291" y="3191"/>
                    <a:pt x="1783" y="5709"/>
                  </a:cubicBezTo>
                  <a:cubicBezTo>
                    <a:pt x="3058" y="7860"/>
                    <a:pt x="5084" y="10368"/>
                    <a:pt x="7489" y="12773"/>
                  </a:cubicBezTo>
                  <a:cubicBezTo>
                    <a:pt x="11021" y="16305"/>
                    <a:pt x="15738" y="19867"/>
                    <a:pt x="18317" y="19867"/>
                  </a:cubicBezTo>
                  <a:cubicBezTo>
                    <a:pt x="19053" y="19867"/>
                    <a:pt x="19493" y="19582"/>
                    <a:pt x="19733" y="19341"/>
                  </a:cubicBezTo>
                  <a:cubicBezTo>
                    <a:pt x="20847" y="18229"/>
                    <a:pt x="20045" y="16013"/>
                    <a:pt x="18555" y="13663"/>
                  </a:cubicBezTo>
                  <a:cubicBezTo>
                    <a:pt x="18425" y="13950"/>
                    <a:pt x="18279" y="14231"/>
                    <a:pt x="18119" y="14504"/>
                  </a:cubicBezTo>
                  <a:cubicBezTo>
                    <a:pt x="19343" y="16547"/>
                    <a:pt x="19784" y="18129"/>
                    <a:pt x="19153" y="18761"/>
                  </a:cubicBezTo>
                  <a:cubicBezTo>
                    <a:pt x="18960" y="18955"/>
                    <a:pt x="18676" y="19047"/>
                    <a:pt x="18317" y="19047"/>
                  </a:cubicBezTo>
                  <a:cubicBezTo>
                    <a:pt x="16366" y="19047"/>
                    <a:pt x="12187" y="16309"/>
                    <a:pt x="8069" y="12192"/>
                  </a:cubicBezTo>
                  <a:cubicBezTo>
                    <a:pt x="3194" y="7318"/>
                    <a:pt x="254" y="2356"/>
                    <a:pt x="1500" y="1108"/>
                  </a:cubicBezTo>
                  <a:cubicBezTo>
                    <a:pt x="1694" y="914"/>
                    <a:pt x="1978" y="822"/>
                    <a:pt x="2337" y="822"/>
                  </a:cubicBezTo>
                  <a:cubicBezTo>
                    <a:pt x="3147" y="822"/>
                    <a:pt x="4342" y="1294"/>
                    <a:pt x="5758" y="2142"/>
                  </a:cubicBezTo>
                  <a:cubicBezTo>
                    <a:pt x="6032" y="1981"/>
                    <a:pt x="6315" y="1835"/>
                    <a:pt x="6605" y="1704"/>
                  </a:cubicBezTo>
                  <a:cubicBezTo>
                    <a:pt x="4961" y="664"/>
                    <a:pt x="3451" y="0"/>
                    <a:pt x="2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5488550" y="5103125"/>
              <a:ext cx="61600" cy="41100"/>
            </a:xfrm>
            <a:custGeom>
              <a:avLst/>
              <a:gdLst/>
              <a:ahLst/>
              <a:cxnLst/>
              <a:rect l="l" t="t" r="r" b="b"/>
              <a:pathLst>
                <a:path w="2464" h="1644" extrusionOk="0">
                  <a:moveTo>
                    <a:pt x="821" y="1"/>
                  </a:moveTo>
                  <a:cubicBezTo>
                    <a:pt x="368" y="1"/>
                    <a:pt x="0" y="369"/>
                    <a:pt x="0" y="823"/>
                  </a:cubicBezTo>
                  <a:cubicBezTo>
                    <a:pt x="0" y="1276"/>
                    <a:pt x="368" y="1643"/>
                    <a:pt x="821" y="1643"/>
                  </a:cubicBezTo>
                  <a:lnTo>
                    <a:pt x="2315" y="1643"/>
                  </a:lnTo>
                  <a:cubicBezTo>
                    <a:pt x="2414" y="1101"/>
                    <a:pt x="2463" y="553"/>
                    <a:pt x="2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4"/>
                                        </p:tgtEl>
                                        <p:attrNameLst>
                                          <p:attrName>style.visibility</p:attrName>
                                        </p:attrNameLst>
                                      </p:cBhvr>
                                      <p:to>
                                        <p:strVal val="visible"/>
                                      </p:to>
                                    </p:set>
                                    <p:animEffect transition="in" filter="fade">
                                      <p:cBhvr>
                                        <p:cTn id="12" dur="500"/>
                                        <p:tgtEl>
                                          <p:spTgt spid="85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47">
                                            <p:txEl>
                                              <p:pRg st="0" end="0"/>
                                            </p:txEl>
                                          </p:spTgt>
                                        </p:tgtEl>
                                        <p:attrNameLst>
                                          <p:attrName>style.visibility</p:attrName>
                                        </p:attrNameLst>
                                      </p:cBhvr>
                                      <p:to>
                                        <p:strVal val="visible"/>
                                      </p:to>
                                    </p:set>
                                    <p:animEffect transition="in" filter="fade">
                                      <p:cBhvr>
                                        <p:cTn id="15" dur="500"/>
                                        <p:tgtEl>
                                          <p:spTgt spid="84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5">
                                            <p:txEl>
                                              <p:pRg st="0" end="0"/>
                                            </p:txEl>
                                          </p:spTgt>
                                        </p:tgtEl>
                                        <p:attrNameLst>
                                          <p:attrName>style.visibility</p:attrName>
                                        </p:attrNameLst>
                                      </p:cBhvr>
                                      <p:to>
                                        <p:strVal val="visible"/>
                                      </p:to>
                                    </p:set>
                                    <p:animEffect transition="in" filter="fade">
                                      <p:cBhvr>
                                        <p:cTn id="20" dur="500"/>
                                        <p:tgtEl>
                                          <p:spTgt spid="9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48">
                                            <p:txEl>
                                              <p:pRg st="0" end="0"/>
                                            </p:txEl>
                                          </p:spTgt>
                                        </p:tgtEl>
                                        <p:attrNameLst>
                                          <p:attrName>style.visibility</p:attrName>
                                        </p:attrNameLst>
                                      </p:cBhvr>
                                      <p:to>
                                        <p:strVal val="visible"/>
                                      </p:to>
                                    </p:set>
                                    <p:animEffect transition="in" filter="fade">
                                      <p:cBhvr>
                                        <p:cTn id="25" dur="500"/>
                                        <p:tgtEl>
                                          <p:spTgt spid="84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80"/>
                                        </p:tgtEl>
                                        <p:attrNameLst>
                                          <p:attrName>style.visibility</p:attrName>
                                        </p:attrNameLst>
                                      </p:cBhvr>
                                      <p:to>
                                        <p:strVal val="visible"/>
                                      </p:to>
                                    </p:set>
                                    <p:animEffect transition="in" filter="fade">
                                      <p:cBhvr>
                                        <p:cTn id="28" dur="500"/>
                                        <p:tgtEl>
                                          <p:spTgt spid="88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26">
                                            <p:txEl>
                                              <p:pRg st="0" end="0"/>
                                            </p:txEl>
                                          </p:spTgt>
                                        </p:tgtEl>
                                        <p:attrNameLst>
                                          <p:attrName>style.visibility</p:attrName>
                                        </p:attrNameLst>
                                      </p:cBhvr>
                                      <p:to>
                                        <p:strVal val="visible"/>
                                      </p:to>
                                    </p:set>
                                    <p:animEffect transition="in" filter="fade">
                                      <p:cBhvr>
                                        <p:cTn id="33" dur="500"/>
                                        <p:tgtEl>
                                          <p:spTgt spid="92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03"/>
                                        </p:tgtEl>
                                        <p:attrNameLst>
                                          <p:attrName>style.visibility</p:attrName>
                                        </p:attrNameLst>
                                      </p:cBhvr>
                                      <p:to>
                                        <p:strVal val="visible"/>
                                      </p:to>
                                    </p:set>
                                    <p:animEffect transition="in" filter="fade">
                                      <p:cBhvr>
                                        <p:cTn id="38" dur="500"/>
                                        <p:tgtEl>
                                          <p:spTgt spid="90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49">
                                            <p:txEl>
                                              <p:pRg st="0" end="0"/>
                                            </p:txEl>
                                          </p:spTgt>
                                        </p:tgtEl>
                                        <p:attrNameLst>
                                          <p:attrName>style.visibility</p:attrName>
                                        </p:attrNameLst>
                                      </p:cBhvr>
                                      <p:to>
                                        <p:strVal val="visible"/>
                                      </p:to>
                                    </p:set>
                                    <p:animEffect transition="in" filter="fade">
                                      <p:cBhvr>
                                        <p:cTn id="41" dur="500"/>
                                        <p:tgtEl>
                                          <p:spTgt spid="84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27">
                                            <p:txEl>
                                              <p:pRg st="0" end="0"/>
                                            </p:txEl>
                                          </p:spTgt>
                                        </p:tgtEl>
                                        <p:attrNameLst>
                                          <p:attrName>style.visibility</p:attrName>
                                        </p:attrNameLst>
                                      </p:cBhvr>
                                      <p:to>
                                        <p:strVal val="visible"/>
                                      </p:to>
                                    </p:set>
                                    <p:animEffect transition="in" filter="fade">
                                      <p:cBhvr>
                                        <p:cTn id="46" dur="500"/>
                                        <p:tgtEl>
                                          <p:spTgt spid="92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52">
                                            <p:txEl>
                                              <p:pRg st="0" end="0"/>
                                            </p:txEl>
                                          </p:spTgt>
                                        </p:tgtEl>
                                        <p:attrNameLst>
                                          <p:attrName>style.visibility</p:attrName>
                                        </p:attrNameLst>
                                      </p:cBhvr>
                                      <p:to>
                                        <p:strVal val="visible"/>
                                      </p:to>
                                    </p:set>
                                    <p:animEffect transition="in" filter="fade">
                                      <p:cBhvr>
                                        <p:cTn id="51" dur="500"/>
                                        <p:tgtEl>
                                          <p:spTgt spid="852">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28"/>
                                        </p:tgtEl>
                                        <p:attrNameLst>
                                          <p:attrName>style.visibility</p:attrName>
                                        </p:attrNameLst>
                                      </p:cBhvr>
                                      <p:to>
                                        <p:strVal val="visible"/>
                                      </p:to>
                                    </p:set>
                                    <p:animEffect transition="in" filter="fade">
                                      <p:cBhvr>
                                        <p:cTn id="54" dur="500"/>
                                        <p:tgtEl>
                                          <p:spTgt spid="9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22">
                                            <p:txEl>
                                              <p:pRg st="0" end="0"/>
                                            </p:txEl>
                                          </p:spTgt>
                                        </p:tgtEl>
                                        <p:attrNameLst>
                                          <p:attrName>style.visibility</p:attrName>
                                        </p:attrNameLst>
                                      </p:cBhvr>
                                      <p:to>
                                        <p:strVal val="visible"/>
                                      </p:to>
                                    </p:set>
                                    <p:animEffect transition="in" filter="fade">
                                      <p:cBhvr>
                                        <p:cTn id="59" dur="500"/>
                                        <p:tgtEl>
                                          <p:spTgt spid="9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51">
                                            <p:txEl>
                                              <p:pRg st="0" end="0"/>
                                            </p:txEl>
                                          </p:spTgt>
                                        </p:tgtEl>
                                        <p:attrNameLst>
                                          <p:attrName>style.visibility</p:attrName>
                                        </p:attrNameLst>
                                      </p:cBhvr>
                                      <p:to>
                                        <p:strVal val="visible"/>
                                      </p:to>
                                    </p:set>
                                    <p:animEffect transition="in" filter="fade">
                                      <p:cBhvr>
                                        <p:cTn id="64" dur="500"/>
                                        <p:tgtEl>
                                          <p:spTgt spid="851">
                                            <p:txEl>
                                              <p:pRg st="0" end="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945"/>
                                        </p:tgtEl>
                                        <p:attrNameLst>
                                          <p:attrName>style.visibility</p:attrName>
                                        </p:attrNameLst>
                                      </p:cBhvr>
                                      <p:to>
                                        <p:strVal val="visible"/>
                                      </p:to>
                                    </p:set>
                                    <p:animEffect transition="in" filter="fade">
                                      <p:cBhvr>
                                        <p:cTn id="67" dur="500"/>
                                        <p:tgtEl>
                                          <p:spTgt spid="9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23">
                                            <p:txEl>
                                              <p:pRg st="0" end="0"/>
                                            </p:txEl>
                                          </p:spTgt>
                                        </p:tgtEl>
                                        <p:attrNameLst>
                                          <p:attrName>style.visibility</p:attrName>
                                        </p:attrNameLst>
                                      </p:cBhvr>
                                      <p:to>
                                        <p:strVal val="visible"/>
                                      </p:to>
                                    </p:set>
                                    <p:animEffect transition="in" filter="fade">
                                      <p:cBhvr>
                                        <p:cTn id="72" dur="500"/>
                                        <p:tgtEl>
                                          <p:spTgt spid="9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83"/>
                                        </p:tgtEl>
                                        <p:attrNameLst>
                                          <p:attrName>style.visibility</p:attrName>
                                        </p:attrNameLst>
                                      </p:cBhvr>
                                      <p:to>
                                        <p:strVal val="visible"/>
                                      </p:to>
                                    </p:set>
                                    <p:animEffect transition="in" filter="fade">
                                      <p:cBhvr>
                                        <p:cTn id="77" dur="500"/>
                                        <p:tgtEl>
                                          <p:spTgt spid="9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50">
                                            <p:txEl>
                                              <p:pRg st="0" end="0"/>
                                            </p:txEl>
                                          </p:spTgt>
                                        </p:tgtEl>
                                        <p:attrNameLst>
                                          <p:attrName>style.visibility</p:attrName>
                                        </p:attrNameLst>
                                      </p:cBhvr>
                                      <p:to>
                                        <p:strVal val="visible"/>
                                      </p:to>
                                    </p:set>
                                    <p:animEffect transition="in" filter="fade">
                                      <p:cBhvr>
                                        <p:cTn id="80" dur="500"/>
                                        <p:tgtEl>
                                          <p:spTgt spid="850">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24">
                                            <p:txEl>
                                              <p:pRg st="0" end="0"/>
                                            </p:txEl>
                                          </p:spTgt>
                                        </p:tgtEl>
                                        <p:attrNameLst>
                                          <p:attrName>style.visibility</p:attrName>
                                        </p:attrNameLst>
                                      </p:cBhvr>
                                      <p:to>
                                        <p:strVal val="visible"/>
                                      </p:to>
                                    </p:set>
                                    <p:animEffect transition="in" filter="fade">
                                      <p:cBhvr>
                                        <p:cTn id="85" dur="500"/>
                                        <p:tgtEl>
                                          <p:spTgt spid="9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build="p"/>
      <p:bldP spid="848" grpId="0" build="p"/>
      <p:bldP spid="849" grpId="0" build="p"/>
      <p:bldP spid="850" grpId="0" build="p"/>
      <p:bldP spid="851" grpId="0" build="p"/>
      <p:bldP spid="852" grpId="0" build="p"/>
      <p:bldP spid="853" grpId="0"/>
      <p:bldP spid="922" grpId="0" build="p"/>
      <p:bldP spid="923" grpId="0" build="p"/>
      <p:bldP spid="924" grpId="0" build="p"/>
      <p:bldP spid="925" grpId="0" build="p"/>
      <p:bldP spid="926" grpId="0" build="p"/>
      <p:bldP spid="927" grpId="0" build="p"/>
    </p:bldLst>
  </p:timing>
</p:sld>
</file>

<file path=ppt/theme/theme1.xml><?xml version="1.0" encoding="utf-8"?>
<a:theme xmlns:a="http://schemas.openxmlformats.org/drawingml/2006/main"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1476</Words>
  <Application>Microsoft Office PowerPoint</Application>
  <PresentationFormat>Trình chiếu Trên màn hình (16:9)</PresentationFormat>
  <Paragraphs>103</Paragraphs>
  <Slides>23</Slides>
  <Notes>23</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23</vt:i4>
      </vt:variant>
    </vt:vector>
  </HeadingPairs>
  <TitlesOfParts>
    <vt:vector size="30" baseType="lpstr">
      <vt:lpstr>Bahnschrift</vt:lpstr>
      <vt:lpstr>Rajdhani Medium</vt:lpstr>
      <vt:lpstr>Staatliches</vt:lpstr>
      <vt:lpstr>Muli</vt:lpstr>
      <vt:lpstr>Rajdhani</vt:lpstr>
      <vt:lpstr>Arial</vt:lpstr>
      <vt:lpstr>Solar System Lesson by Slidesgo</vt:lpstr>
      <vt:lpstr>Công cụ Tiếng Anh</vt:lpstr>
      <vt:lpstr>THÔNG TIN VỀ SẢN PHẨM</vt:lpstr>
      <vt:lpstr>NỘI DUNG THUYẾT MINH</vt:lpstr>
      <vt:lpstr>Ý TƯỞNG</vt:lpstr>
      <vt:lpstr>CÔNG CỤ TIẾNG ANH</vt:lpstr>
      <vt:lpstr>CÔNG CỤ TIẾNG ANH</vt:lpstr>
      <vt:lpstr>CÁC CHỨC NĂNG</vt:lpstr>
      <vt:lpstr>THIẾT KẾ VÀ TRÌNH BÀY SẢN PHẨM</vt:lpstr>
      <vt:lpstr>CÔNG CỤ TIẾNG ANH</vt:lpstr>
      <vt:lpstr>SẢN PHẨM</vt:lpstr>
      <vt:lpstr>GIAO DIỆN SẢN PHẨM</vt:lpstr>
      <vt:lpstr>GIAO DIỆN SẢN PHẨM</vt:lpstr>
      <vt:lpstr>GIAO DIỆN SẢN PHẨM</vt:lpstr>
      <vt:lpstr>GIAO DIỆN SẢN PHẨM</vt:lpstr>
      <vt:lpstr>GIAO DIỆN SẢN PHẨM</vt:lpstr>
      <vt:lpstr>GIAO DIỆN SẢN PHẨM</vt:lpstr>
      <vt:lpstr>Bản trình bày PowerPoint</vt:lpstr>
      <vt:lpstr>Bản trình bày PowerPoint</vt:lpstr>
      <vt:lpstr>TÀI LIỆU THAM KHẢO</vt:lpstr>
      <vt:lpstr>CÔNG CỤ TIẾNG ANH</vt:lpstr>
      <vt:lpstr>TÀI LIỆU THAM KHẢO</vt:lpstr>
      <vt:lpstr>THANKS!</vt:lpstr>
      <vt:lpstr>“ONE LANGUAGE, ONE SOUL”  “MỘT NGÔN NGỮ, MỘT LINH HỒN”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cụ Tiếng Anh</dc:title>
  <cp:lastModifiedBy>FNU LNU</cp:lastModifiedBy>
  <cp:revision>42</cp:revision>
  <dcterms:modified xsi:type="dcterms:W3CDTF">2021-06-26T09:22:56Z</dcterms:modified>
</cp:coreProperties>
</file>